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15122525"/>
  <p:notesSz cx="6735763" cy="9866313"/>
  <p:defaultTextStyle>
    <a:defPPr>
      <a:defRPr lang="ja-JP"/>
    </a:defPPr>
    <a:lvl1pPr algn="l" defTabSz="1473200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736600" indent="-209550" algn="l" defTabSz="1473200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1473200" indent="-420688" algn="l" defTabSz="1473200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2211388" indent="-630238" algn="l" defTabSz="1473200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2947988" indent="-841375" algn="l" defTabSz="1473200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EEC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044" y="-72"/>
      </p:cViewPr>
      <p:guideLst>
        <p:guide orient="horz" pos="4763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6" descr="メンテナンス日ポスター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693400" cy="1512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8DE25-75E9-4716-A14E-E6E89F28876C}" type="datetimeFigureOut">
              <a:rPr lang="ja-JP" altLang="en-US"/>
              <a:pPr>
                <a:defRPr/>
              </a:pPr>
              <a:t>2019/3/26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7667E-0460-48E5-ADBF-5C865DE0FFF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814536" y="808636"/>
            <a:ext cx="1804512" cy="17201872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01004" y="808636"/>
            <a:ext cx="5235311" cy="17201872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E3FC3-8A3B-4961-AF84-5C34360C3763}" type="datetimeFigureOut">
              <a:rPr lang="ja-JP" altLang="en-US"/>
              <a:pPr>
                <a:defRPr/>
              </a:pPr>
              <a:t>2019/3/26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D8587-BD11-4B72-AD40-E3C80231C54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B8015-0000-4B24-B3CA-CBE01822717A}" type="datetimeFigureOut">
              <a:rPr lang="ja-JP" altLang="en-US"/>
              <a:pPr>
                <a:defRPr/>
              </a:pPr>
              <a:t>2019/3/26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A310A-C3CB-4AAE-9773-DA937720D2D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4705" y="9717624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44705" y="6409574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56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512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26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5025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7821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538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6294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90051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47E1F-38C9-46A2-A2CC-82EE00E28006}" type="datetimeFigureOut">
              <a:rPr lang="ja-JP" altLang="en-US"/>
              <a:pPr>
                <a:defRPr/>
              </a:pPr>
              <a:t>2019/3/26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413CE-01A0-4EFA-ADC3-999CA0EC23D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01004" y="4704787"/>
            <a:ext cx="3519911" cy="13305723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099138" y="4704787"/>
            <a:ext cx="3519911" cy="13305723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22142-6BA2-4339-AC8E-BA14AEBA8C90}" type="datetimeFigureOut">
              <a:rPr lang="ja-JP" altLang="en-US"/>
              <a:pPr>
                <a:defRPr/>
              </a:pPr>
              <a:t>2019/3/26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A70B7-D2B3-48B2-BF09-31A46D3E337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0" y="605603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64" indent="0">
              <a:buNone/>
              <a:defRPr sz="3200" b="1"/>
            </a:lvl2pPr>
            <a:lvl3pPr marL="1475128" indent="0">
              <a:buNone/>
              <a:defRPr sz="2900" b="1"/>
            </a:lvl3pPr>
            <a:lvl4pPr marL="2212693" indent="0">
              <a:buNone/>
              <a:defRPr sz="2500" b="1"/>
            </a:lvl4pPr>
            <a:lvl5pPr marL="2950257" indent="0">
              <a:buNone/>
              <a:defRPr sz="2500" b="1"/>
            </a:lvl5pPr>
            <a:lvl6pPr marL="3687821" indent="0">
              <a:buNone/>
              <a:defRPr sz="2500" b="1"/>
            </a:lvl6pPr>
            <a:lvl7pPr marL="4425385" indent="0">
              <a:buNone/>
              <a:defRPr sz="2500" b="1"/>
            </a:lvl7pPr>
            <a:lvl8pPr marL="5162949" indent="0">
              <a:buNone/>
              <a:defRPr sz="2500" b="1"/>
            </a:lvl8pPr>
            <a:lvl9pPr marL="5900513" indent="0">
              <a:buNone/>
              <a:defRPr sz="25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432101" y="3385066"/>
            <a:ext cx="4726630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64" indent="0">
              <a:buNone/>
              <a:defRPr sz="3200" b="1"/>
            </a:lvl2pPr>
            <a:lvl3pPr marL="1475128" indent="0">
              <a:buNone/>
              <a:defRPr sz="2900" b="1"/>
            </a:lvl3pPr>
            <a:lvl4pPr marL="2212693" indent="0">
              <a:buNone/>
              <a:defRPr sz="2500" b="1"/>
            </a:lvl4pPr>
            <a:lvl5pPr marL="2950257" indent="0">
              <a:buNone/>
              <a:defRPr sz="2500" b="1"/>
            </a:lvl5pPr>
            <a:lvl6pPr marL="3687821" indent="0">
              <a:buNone/>
              <a:defRPr sz="2500" b="1"/>
            </a:lvl6pPr>
            <a:lvl7pPr marL="4425385" indent="0">
              <a:buNone/>
              <a:defRPr sz="2500" b="1"/>
            </a:lvl7pPr>
            <a:lvl8pPr marL="5162949" indent="0">
              <a:buNone/>
              <a:defRPr sz="2500" b="1"/>
            </a:lvl8pPr>
            <a:lvl9pPr marL="5900513" indent="0">
              <a:buNone/>
              <a:defRPr sz="25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432101" y="4795800"/>
            <a:ext cx="4726630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70D4E-71FA-455D-B208-23826862B3B2}" type="datetimeFigureOut">
              <a:rPr lang="ja-JP" altLang="en-US"/>
              <a:pPr>
                <a:defRPr/>
              </a:pPr>
              <a:t>2019/3/26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97211-7BFB-41BB-9D9B-B87A707C112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41A3E-8051-4599-B09F-EDB719628F4D}" type="datetimeFigureOut">
              <a:rPr lang="ja-JP" altLang="en-US"/>
              <a:pPr>
                <a:defRPr/>
              </a:pPr>
              <a:t>2019/3/26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D5C0D-61D7-4835-B542-B7F0B346BC2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FE4AB-B06D-4B45-A4A1-B441E2A628A3}" type="datetimeFigureOut">
              <a:rPr lang="ja-JP" altLang="en-US"/>
              <a:pPr>
                <a:defRPr/>
              </a:pPr>
              <a:t>2019/3/26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45CB6-D05B-438C-B22C-C4EF6FFF081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2" y="602101"/>
            <a:ext cx="3518055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180823" y="602103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34672" y="3164531"/>
            <a:ext cx="3518055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564" indent="0">
              <a:buNone/>
              <a:defRPr sz="2000"/>
            </a:lvl2pPr>
            <a:lvl3pPr marL="1475128" indent="0">
              <a:buNone/>
              <a:defRPr sz="1600"/>
            </a:lvl3pPr>
            <a:lvl4pPr marL="2212693" indent="0">
              <a:buNone/>
              <a:defRPr sz="1500"/>
            </a:lvl4pPr>
            <a:lvl5pPr marL="2950257" indent="0">
              <a:buNone/>
              <a:defRPr sz="1500"/>
            </a:lvl5pPr>
            <a:lvl6pPr marL="3687821" indent="0">
              <a:buNone/>
              <a:defRPr sz="1500"/>
            </a:lvl6pPr>
            <a:lvl7pPr marL="4425385" indent="0">
              <a:buNone/>
              <a:defRPr sz="1500"/>
            </a:lvl7pPr>
            <a:lvl8pPr marL="5162949" indent="0">
              <a:buNone/>
              <a:defRPr sz="1500"/>
            </a:lvl8pPr>
            <a:lvl9pPr marL="5900513" indent="0">
              <a:buNone/>
              <a:defRPr sz="15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332EA-4C37-48B6-BA5B-77F41E6D39E6}" type="datetimeFigureOut">
              <a:rPr lang="ja-JP" altLang="en-US"/>
              <a:pPr>
                <a:defRPr/>
              </a:pPr>
              <a:t>2019/3/26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1F5FC-C571-4DF0-B3C4-DFC38D6AB6C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981" y="10585769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95981" y="1351225"/>
            <a:ext cx="6416040" cy="9073515"/>
          </a:xfrm>
        </p:spPr>
        <p:txBody>
          <a:bodyPr rtlCol="0">
            <a:normAutofit/>
          </a:bodyPr>
          <a:lstStyle>
            <a:lvl1pPr marL="0" indent="0">
              <a:buNone/>
              <a:defRPr sz="5200"/>
            </a:lvl1pPr>
            <a:lvl2pPr marL="737564" indent="0">
              <a:buNone/>
              <a:defRPr sz="4500"/>
            </a:lvl2pPr>
            <a:lvl3pPr marL="1475128" indent="0">
              <a:buNone/>
              <a:defRPr sz="3900"/>
            </a:lvl3pPr>
            <a:lvl4pPr marL="2212693" indent="0">
              <a:buNone/>
              <a:defRPr sz="3200"/>
            </a:lvl4pPr>
            <a:lvl5pPr marL="2950257" indent="0">
              <a:buNone/>
              <a:defRPr sz="3200"/>
            </a:lvl5pPr>
            <a:lvl6pPr marL="3687821" indent="0">
              <a:buNone/>
              <a:defRPr sz="3200"/>
            </a:lvl6pPr>
            <a:lvl7pPr marL="4425385" indent="0">
              <a:buNone/>
              <a:defRPr sz="3200"/>
            </a:lvl7pPr>
            <a:lvl8pPr marL="5162949" indent="0">
              <a:buNone/>
              <a:defRPr sz="3200"/>
            </a:lvl8pPr>
            <a:lvl9pPr marL="5900513" indent="0">
              <a:buNone/>
              <a:defRPr sz="32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95981" y="11835479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564" indent="0">
              <a:buNone/>
              <a:defRPr sz="2000"/>
            </a:lvl2pPr>
            <a:lvl3pPr marL="1475128" indent="0">
              <a:buNone/>
              <a:defRPr sz="1600"/>
            </a:lvl3pPr>
            <a:lvl4pPr marL="2212693" indent="0">
              <a:buNone/>
              <a:defRPr sz="1500"/>
            </a:lvl4pPr>
            <a:lvl5pPr marL="2950257" indent="0">
              <a:buNone/>
              <a:defRPr sz="1500"/>
            </a:lvl5pPr>
            <a:lvl6pPr marL="3687821" indent="0">
              <a:buNone/>
              <a:defRPr sz="1500"/>
            </a:lvl6pPr>
            <a:lvl7pPr marL="4425385" indent="0">
              <a:buNone/>
              <a:defRPr sz="1500"/>
            </a:lvl7pPr>
            <a:lvl8pPr marL="5162949" indent="0">
              <a:buNone/>
              <a:defRPr sz="1500"/>
            </a:lvl8pPr>
            <a:lvl9pPr marL="5900513" indent="0">
              <a:buNone/>
              <a:defRPr sz="15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57D0E-975A-424A-9CB3-90D7F4E723E1}" type="datetimeFigureOut">
              <a:rPr lang="ja-JP" altLang="en-US"/>
              <a:pPr>
                <a:defRPr/>
              </a:pPr>
              <a:t>2019/3/26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C6D9F-08F2-4A3D-8B1F-B3BA5200F03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533400" y="606425"/>
            <a:ext cx="9626600" cy="251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7513" tIns="73756" rIns="147513" bIns="737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533400" y="3529013"/>
            <a:ext cx="9626600" cy="997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7513" tIns="73756" rIns="147513" bIns="737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533400" y="14016038"/>
            <a:ext cx="2497138" cy="804862"/>
          </a:xfrm>
          <a:prstGeom prst="rect">
            <a:avLst/>
          </a:prstGeom>
        </p:spPr>
        <p:txBody>
          <a:bodyPr vert="horz" wrap="square" lIns="147513" tIns="73756" rIns="147513" bIns="73756" numCol="1" anchor="ctr" anchorCtr="0" compatLnSpc="1">
            <a:prstTxWarp prst="textNoShape">
              <a:avLst/>
            </a:prstTxWarp>
          </a:bodyPr>
          <a:lstStyle>
            <a:lvl1pPr>
              <a:defRPr sz="2000">
                <a:solidFill>
                  <a:srgbClr val="898989"/>
                </a:solidFill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F63C0B43-A898-4E3D-9105-55D8DADFAA33}" type="datetimeFigureOut">
              <a:rPr lang="ja-JP" altLang="en-US"/>
              <a:pPr>
                <a:defRPr/>
              </a:pPr>
              <a:t>2019/3/26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652838" y="14016038"/>
            <a:ext cx="3387725" cy="804862"/>
          </a:xfrm>
          <a:prstGeom prst="rect">
            <a:avLst/>
          </a:prstGeom>
        </p:spPr>
        <p:txBody>
          <a:bodyPr vert="horz" wrap="square" lIns="147513" tIns="73756" rIns="147513" bIns="73756" numCol="1" anchor="ctr" anchorCtr="0" compatLnSpc="1">
            <a:prstTxWarp prst="textNoShape">
              <a:avLst/>
            </a:prstTxWarp>
          </a:bodyPr>
          <a:lstStyle>
            <a:lvl1pPr algn="ctr">
              <a:defRPr sz="2000">
                <a:solidFill>
                  <a:srgbClr val="898989"/>
                </a:solidFill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662863" y="14016038"/>
            <a:ext cx="2497137" cy="804862"/>
          </a:xfrm>
          <a:prstGeom prst="rect">
            <a:avLst/>
          </a:prstGeom>
        </p:spPr>
        <p:txBody>
          <a:bodyPr vert="horz" wrap="square" lIns="147513" tIns="73756" rIns="147513" bIns="73756" numCol="1" anchor="ctr" anchorCtr="0" compatLnSpc="1">
            <a:prstTxWarp prst="textNoShape">
              <a:avLst/>
            </a:prstTxWarp>
          </a:bodyPr>
          <a:lstStyle>
            <a:lvl1pPr algn="r">
              <a:defRPr sz="2000">
                <a:solidFill>
                  <a:srgbClr val="898989"/>
                </a:solidFill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ADE2150-7AAD-42F1-8495-D49F26C202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algn="ctr" defTabSz="1473200" rtl="0" eaLnBrk="0" fontAlgn="base" hangingPunct="0">
        <a:spcBef>
          <a:spcPct val="0"/>
        </a:spcBef>
        <a:spcAft>
          <a:spcPct val="0"/>
        </a:spcAft>
        <a:defRPr kumimoji="1" sz="7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473200" rtl="0" eaLnBrk="0" fontAlgn="base" hangingPunct="0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1473200" rtl="0" eaLnBrk="0" fontAlgn="base" hangingPunct="0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1473200" rtl="0" eaLnBrk="0" fontAlgn="base" hangingPunct="0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1473200" rtl="0" eaLnBrk="0" fontAlgn="base" hangingPunct="0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526832" algn="ctr" defTabSz="1474397" rtl="0" fontAlgn="base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1053663" algn="ctr" defTabSz="1474397" rtl="0" fontAlgn="base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580495" algn="ctr" defTabSz="1474397" rtl="0" fontAlgn="base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2107326" algn="ctr" defTabSz="1474397" rtl="0" fontAlgn="base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550863" indent="-550863" algn="l" defTabSz="1473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6975" indent="-460375" algn="l" defTabSz="1473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3088" indent="-366713" algn="l" defTabSz="1473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688" indent="-366713" algn="l" defTabSz="1473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875" indent="-366713" algn="l" defTabSz="1473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603" indent="-368782" algn="l" defTabSz="1475128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167" indent="-368782" algn="l" defTabSz="1475128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731" indent="-368782" algn="l" defTabSz="1475128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296" indent="-368782" algn="l" defTabSz="1475128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64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128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93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257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821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385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949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513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56330" y="2606225"/>
            <a:ext cx="1963559" cy="2445631"/>
          </a:xfrm>
          <a:prstGeom prst="rect">
            <a:avLst/>
          </a:prstGeom>
          <a:noFill/>
          <a:ln w="1">
            <a:noFill/>
            <a:miter lim="800000"/>
            <a:headEnd/>
            <a:tailEnd type="none" w="med" len="med"/>
          </a:ln>
          <a:effectLst/>
        </p:spPr>
      </p:pic>
      <p:sp>
        <p:nvSpPr>
          <p:cNvPr id="13" name="テキスト ボックス 5"/>
          <p:cNvSpPr txBox="1">
            <a:spLocks noChangeArrowheads="1"/>
          </p:cNvSpPr>
          <p:nvPr/>
        </p:nvSpPr>
        <p:spPr bwMode="auto">
          <a:xfrm>
            <a:off x="268726" y="2164978"/>
            <a:ext cx="9793088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3600" dirty="0" smtClean="0">
                <a:latin typeface="HGP創英角ｺﾞｼｯｸUB" pitchFamily="50" charset="-128"/>
                <a:ea typeface="HGP創英角ｺﾞｼｯｸUB" pitchFamily="50" charset="-128"/>
              </a:rPr>
              <a:t>新津武道館の</a:t>
            </a:r>
            <a:endParaRPr lang="en-US" altLang="ja-JP" sz="3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3600" dirty="0" smtClean="0">
                <a:latin typeface="HGP創英角ｺﾞｼｯｸUB" pitchFamily="50" charset="-128"/>
                <a:ea typeface="HGP創英角ｺﾞｼｯｸUB" pitchFamily="50" charset="-128"/>
              </a:rPr>
              <a:t>ゴールデンウィーク営業</a:t>
            </a:r>
            <a:r>
              <a:rPr lang="ja-JP" altLang="en-US" sz="3600" dirty="0">
                <a:latin typeface="HGP創英角ｺﾞｼｯｸUB" pitchFamily="50" charset="-128"/>
                <a:ea typeface="HGP創英角ｺﾞｼｯｸUB" pitchFamily="50" charset="-128"/>
              </a:rPr>
              <a:t>時間をご案内します。</a:t>
            </a:r>
            <a:endParaRPr lang="en-US" altLang="ja-JP" sz="3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endParaRPr lang="en-US" altLang="ja-JP" sz="1400" dirty="0" smtClean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4" name="正方形/長方形 34"/>
          <p:cNvSpPr>
            <a:spLocks noChangeArrowheads="1"/>
          </p:cNvSpPr>
          <p:nvPr/>
        </p:nvSpPr>
        <p:spPr bwMode="auto">
          <a:xfrm>
            <a:off x="449350" y="3324806"/>
            <a:ext cx="8025055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記号内容　　「○：通常」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「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×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：休館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「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ja-JP" altLang="en-US" sz="20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祝休日」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となります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正方形/長方形 122"/>
          <p:cNvSpPr>
            <a:spLocks noChangeArrowheads="1"/>
          </p:cNvSpPr>
          <p:nvPr/>
        </p:nvSpPr>
        <p:spPr bwMode="auto">
          <a:xfrm>
            <a:off x="449350" y="432470"/>
            <a:ext cx="9820317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5500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ゴールデンウィーク 営業の</a:t>
            </a:r>
            <a:r>
              <a:rPr lang="ja-JP" altLang="en-US" sz="55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ご案内</a:t>
            </a:r>
            <a:endParaRPr lang="ja-JP" altLang="en-US" sz="5500" dirty="0">
              <a:solidFill>
                <a:schemeClr val="bg1"/>
              </a:solidFill>
            </a:endParaRPr>
          </a:p>
        </p:txBody>
      </p:sp>
      <p:sp>
        <p:nvSpPr>
          <p:cNvPr id="17" name="テキスト ボックス 115"/>
          <p:cNvSpPr txBox="1">
            <a:spLocks noChangeArrowheads="1"/>
          </p:cNvSpPr>
          <p:nvPr/>
        </p:nvSpPr>
        <p:spPr bwMode="auto">
          <a:xfrm>
            <a:off x="436541" y="12385798"/>
            <a:ext cx="982031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上記期間中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の入金・手続き・打合せ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等は秋葉区総合体育館の営業時間内でお願い致します。</a:t>
            </a: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お問合せ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は、総合体育館（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25‐2400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）まで</a:t>
            </a: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477472"/>
              </p:ext>
            </p:extLst>
          </p:nvPr>
        </p:nvGraphicFramePr>
        <p:xfrm>
          <a:off x="382331" y="5051856"/>
          <a:ext cx="9874527" cy="6768748"/>
        </p:xfrm>
        <a:graphic>
          <a:graphicData uri="http://schemas.openxmlformats.org/drawingml/2006/table">
            <a:tbl>
              <a:tblPr/>
              <a:tblGrid>
                <a:gridCol w="1868025"/>
                <a:gridCol w="580570"/>
                <a:gridCol w="2515774"/>
                <a:gridCol w="2592288"/>
                <a:gridCol w="2317870"/>
              </a:tblGrid>
              <a:tr h="740148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日付</a:t>
                      </a: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新津武道館　</a:t>
                      </a:r>
                      <a:endParaRPr lang="en-US" altLang="ja-JP" sz="2000" b="1" i="0" u="none" strike="noStrike" dirty="0" smtClean="0">
                        <a:solidFill>
                          <a:srgbClr val="FFFF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rtl="0" fontAlgn="ctr"/>
                      <a:r>
                        <a:rPr lang="ja-JP" altLang="en-U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営業</a:t>
                      </a:r>
                      <a:r>
                        <a:rPr lang="ja-JP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時間</a:t>
                      </a: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ja-JP" altLang="en-US" sz="2500" b="1" i="0" u="none" strike="noStrike" dirty="0">
                        <a:solidFill>
                          <a:srgbClr val="FFFF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備考</a:t>
                      </a:r>
                      <a:endParaRPr lang="ja-JP" alt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秋葉区総合体育館</a:t>
                      </a:r>
                      <a:endParaRPr lang="en-US" altLang="ja-JP" sz="2000" b="1" i="0" u="none" strike="noStrike" dirty="0" smtClean="0">
                        <a:solidFill>
                          <a:srgbClr val="FFFF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rtl="0" fontAlgn="ctr"/>
                      <a:r>
                        <a:rPr lang="ja-JP" altLang="en-U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営業時間</a:t>
                      </a:r>
                      <a:endParaRPr lang="ja-JP" alt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6565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土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lang="ja-JP" altLang="en-US" sz="20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9:00</a:t>
                      </a:r>
                      <a:r>
                        <a:rPr lang="ja-JP" altLang="en-US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22:00</a:t>
                      </a:r>
                      <a:endParaRPr lang="en-US" altLang="ja-JP" sz="20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9:00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21:30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5968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lang="ja-JP" altLang="en-US" sz="20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9:00</a:t>
                      </a:r>
                      <a:r>
                        <a:rPr lang="ja-JP" altLang="en-US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22:00</a:t>
                      </a:r>
                      <a:endParaRPr lang="en-US" altLang="ja-JP" sz="20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9:00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20:00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5968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lang="ja-JP" alt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altLang="ja-JP" sz="20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</a:t>
                      </a:r>
                      <a:r>
                        <a:rPr lang="ja-JP" alt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lang="en-US" altLang="ja-JP" sz="20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altLang="ja-JP" sz="20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9:00</a:t>
                      </a:r>
                      <a:r>
                        <a:rPr lang="ja-JP" altLang="en-US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22:00</a:t>
                      </a:r>
                      <a:endParaRPr lang="en-US" altLang="ja-JP" sz="20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9:00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17:00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5968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lang="ja-JP" alt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altLang="ja-JP" sz="20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</a:t>
                      </a:r>
                      <a:r>
                        <a:rPr lang="ja-JP" alt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lang="en-US" altLang="ja-JP" sz="20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火</a:t>
                      </a:r>
                      <a:r>
                        <a:rPr lang="en-US" altLang="ja-JP" sz="20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9:00</a:t>
                      </a:r>
                      <a:r>
                        <a:rPr lang="ja-JP" altLang="en-US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22:00</a:t>
                      </a:r>
                      <a:endParaRPr lang="en-US" altLang="ja-JP" sz="20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9:00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17:00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5968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水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9:00</a:t>
                      </a:r>
                      <a:r>
                        <a:rPr lang="ja-JP" altLang="en-US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22:00</a:t>
                      </a:r>
                      <a:endParaRPr lang="en-US" altLang="ja-JP" sz="20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9:00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17:00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5968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木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lang="ja-JP" altLang="en-US" sz="20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9:00</a:t>
                      </a:r>
                      <a:r>
                        <a:rPr lang="ja-JP" altLang="en-US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22:00</a:t>
                      </a:r>
                      <a:endParaRPr lang="en-US" altLang="ja-JP" sz="20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9:00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17:00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5968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金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lang="ja-JP" altLang="en-US" sz="20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9:00</a:t>
                      </a:r>
                      <a:r>
                        <a:rPr lang="ja-JP" altLang="en-US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22:00</a:t>
                      </a:r>
                      <a:endParaRPr lang="en-US" altLang="ja-JP" sz="20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貸切（成人式）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5968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土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9:00</a:t>
                      </a:r>
                      <a:r>
                        <a:rPr lang="ja-JP" altLang="en-US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22:00</a:t>
                      </a:r>
                      <a:endParaRPr lang="en-US" altLang="ja-JP" sz="20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9:00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17:00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5968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9:00</a:t>
                      </a:r>
                      <a:r>
                        <a:rPr lang="ja-JP" altLang="en-US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22:00</a:t>
                      </a:r>
                      <a:endParaRPr lang="en-US" altLang="ja-JP" sz="20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9:00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17:00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5968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9:00</a:t>
                      </a:r>
                      <a:r>
                        <a:rPr lang="ja-JP" altLang="en-US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22:00</a:t>
                      </a:r>
                      <a:endParaRPr lang="en-US" altLang="ja-JP" sz="20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9:00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17:00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9" name="テキスト ボックス 115"/>
          <p:cNvSpPr txBox="1">
            <a:spLocks noChangeArrowheads="1"/>
          </p:cNvSpPr>
          <p:nvPr/>
        </p:nvSpPr>
        <p:spPr bwMode="auto">
          <a:xfrm>
            <a:off x="0" y="14414639"/>
            <a:ext cx="10693400" cy="707886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4000" b="1" dirty="0" smtClean="0">
                <a:solidFill>
                  <a:schemeClr val="bg1"/>
                </a:solidFill>
                <a:latin typeface="+mj-ea"/>
                <a:ea typeface="+mj-ea"/>
              </a:rPr>
              <a:t>秋葉区総合体育館　</a:t>
            </a:r>
            <a:r>
              <a:rPr lang="en-US" altLang="ja-JP" sz="4000" b="1" dirty="0" smtClean="0">
                <a:solidFill>
                  <a:schemeClr val="bg1"/>
                </a:solidFill>
                <a:latin typeface="+mj-ea"/>
                <a:ea typeface="+mj-ea"/>
              </a:rPr>
              <a:t>0250-25-2400</a:t>
            </a:r>
            <a:endParaRPr lang="ja-JP" altLang="en-US" sz="40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1450</TotalTime>
  <Words>198</Words>
  <Application>Microsoft Office PowerPoint</Application>
  <PresentationFormat>ユーザー設定</PresentationFormat>
  <Paragraphs>55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>KONAMI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test</dc:creator>
  <cp:lastModifiedBy>ksc_niigataakihaku</cp:lastModifiedBy>
  <cp:revision>115</cp:revision>
  <cp:lastPrinted>2019-03-12T05:29:00Z</cp:lastPrinted>
  <dcterms:created xsi:type="dcterms:W3CDTF">2013-06-28T10:09:54Z</dcterms:created>
  <dcterms:modified xsi:type="dcterms:W3CDTF">2019-03-26T07:00:23Z</dcterms:modified>
</cp:coreProperties>
</file>