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693400" cy="15122525"/>
  <p:notesSz cx="6735763" cy="9866313"/>
  <p:defaultTextStyle>
    <a:defPPr>
      <a:defRPr lang="ja-JP"/>
    </a:defPPr>
    <a:lvl1pPr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736600" indent="-279400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474788" indent="-560388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2211388" indent="-839788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949575" indent="-1120775" algn="l" defTabSz="1474788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ED8013"/>
    <a:srgbClr val="EE8012"/>
    <a:srgbClr val="6699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8" autoAdjust="0"/>
    <p:restoredTop sz="94684" autoAdjust="0"/>
  </p:normalViewPr>
  <p:slideViewPr>
    <p:cSldViewPr showGuides="1">
      <p:cViewPr>
        <p:scale>
          <a:sx n="90" d="100"/>
          <a:sy n="90" d="100"/>
        </p:scale>
        <p:origin x="-528" y="-72"/>
      </p:cViewPr>
      <p:guideLst>
        <p:guide orient="horz" pos="4763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8D265-D90B-45CC-8DD0-DFA0C77CF405}" type="datetimeFigureOut">
              <a:rPr kumimoji="1" lang="ja-JP" altLang="en-US" smtClean="0"/>
              <a:t>2019/10/9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9775"/>
            <a:ext cx="2617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70C69-C87F-4F89-807D-48E0647619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57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70C69-C87F-4F89-807D-48E0647619F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3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A3PPT用kana赤帯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7" y="14400000"/>
            <a:ext cx="10690225" cy="720725"/>
          </a:xfrm>
          <a:prstGeom prst="rect">
            <a:avLst/>
          </a:prstGeom>
        </p:spPr>
      </p:pic>
      <p:pic>
        <p:nvPicPr>
          <p:cNvPr id="4" name="図 3" descr="A3PPT用kanaロゴx4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4400000"/>
            <a:ext cx="10693400" cy="7200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A3PPT用kana黒帯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7" y="14400000"/>
            <a:ext cx="10690225" cy="720725"/>
          </a:xfrm>
          <a:prstGeom prst="rect">
            <a:avLst/>
          </a:prstGeom>
        </p:spPr>
      </p:pic>
      <p:pic>
        <p:nvPicPr>
          <p:cNvPr id="4" name="図 3" descr="A3PPT用kanaロゴx4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4400000"/>
            <a:ext cx="10693400" cy="72003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34988" y="604838"/>
            <a:ext cx="96234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1" tIns="73756" rIns="147511" bIns="73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34988" y="3529013"/>
            <a:ext cx="9623425" cy="997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1" tIns="73756" rIns="147511" bIns="73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1474788" rtl="0" fontAlgn="base">
        <a:spcBef>
          <a:spcPct val="0"/>
        </a:spcBef>
        <a:spcAft>
          <a:spcPct val="0"/>
        </a:spcAft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552450" indent="-55245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75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8300" algn="l" defTabSz="1474788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10693400" cy="144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-1899" y="0"/>
            <a:ext cx="10693400" cy="136857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13418" y="1656817"/>
            <a:ext cx="10152354" cy="12743394"/>
          </a:xfrm>
          <a:prstGeom prst="rect">
            <a:avLst/>
          </a:prstGeom>
          <a:solidFill>
            <a:schemeClr val="bg1"/>
          </a:solidFill>
          <a:ln w="31750" cap="sq" cmpd="sng">
            <a:solidFill>
              <a:srgbClr val="C00000"/>
            </a:solidFill>
            <a:prstDash val="sysDot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810196" y="272852"/>
            <a:ext cx="9281755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b="1" dirty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即位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礼正殿の儀　　　　</a:t>
            </a:r>
            <a:r>
              <a:rPr lang="ja-JP" altLang="en-US" sz="54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祝日プログラム</a:t>
            </a:r>
            <a:endParaRPr lang="ja-JP" altLang="en-US" sz="4400" b="1" cap="none" spc="0" dirty="0">
              <a:ln w="12700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50155" y="1800622"/>
            <a:ext cx="9878879" cy="62478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10:00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11:00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36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</a:t>
            </a:r>
            <a:r>
              <a:rPr lang="ja-JP" altLang="en-US" sz="28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定員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枠）　田村 未佳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12:15</a:t>
            </a:r>
          </a:p>
          <a:p>
            <a:r>
              <a:rPr lang="ja-JP" altLang="en-US" sz="28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8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8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定員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（優先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）   小林 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12:45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13:45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32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　　　　　　　　　定員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）　小林 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14:15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15:00</a:t>
            </a: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　　　　　　</a:t>
            </a:r>
            <a:r>
              <a:rPr lang="en-US" altLang="ja-JP" sz="28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定員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枠）　小林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endParaRPr lang="en-US" altLang="ja-JP" sz="2000" b="1" dirty="0">
              <a:ln w="12700">
                <a:noFill/>
                <a:prstDash val="solid"/>
              </a:ln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16:30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endParaRPr lang="en-US" altLang="ja-JP" sz="36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　　　　　　　　　　　　 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定員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35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名（優先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枠）　小林 和彦</a:t>
            </a:r>
            <a:endParaRPr lang="en-US" altLang="ja-JP" sz="2000" b="1" dirty="0" smtClean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0" y="14400000"/>
            <a:ext cx="10691501" cy="707886"/>
          </a:xfrm>
          <a:prstGeom prst="rect">
            <a:avLst/>
          </a:prstGeom>
          <a:solidFill>
            <a:srgbClr val="7030A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秋葉区総合体育館　</a:t>
            </a:r>
            <a:r>
              <a:rPr lang="en-US" altLang="ja-JP" sz="400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0250-25-2400</a:t>
            </a: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3" cstate="print"/>
          <a:srcRect t="42353"/>
          <a:stretch>
            <a:fillRect/>
          </a:stretch>
        </p:blipFill>
        <p:spPr bwMode="auto">
          <a:xfrm>
            <a:off x="1871987" y="2448694"/>
            <a:ext cx="2524044" cy="38490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 cstate="print"/>
          <a:srcRect t="41176"/>
          <a:stretch>
            <a:fillRect/>
          </a:stretch>
        </p:blipFill>
        <p:spPr bwMode="auto">
          <a:xfrm>
            <a:off x="1918251" y="7489254"/>
            <a:ext cx="2617396" cy="383754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17" name="正方形/長方形 16"/>
          <p:cNvSpPr/>
          <p:nvPr/>
        </p:nvSpPr>
        <p:spPr>
          <a:xfrm>
            <a:off x="361308" y="8416641"/>
            <a:ext cx="9820579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＜申込方法＞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日（土）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:00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　電話又は体育館フロントで直接。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cap="none" spc="0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優先入場（</a:t>
            </a:r>
            <a:r>
              <a:rPr lang="en-US" altLang="ja-JP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枠）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又は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通常入場をお選びください。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</a:t>
            </a:r>
            <a:r>
              <a:rPr lang="ja-JP" altLang="en-US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参加費用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＞</a:t>
            </a:r>
            <a:endParaRPr lang="en-US" altLang="ja-JP" sz="2000" b="1" dirty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１アイテム　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円（税込）　</a:t>
            </a:r>
            <a:endParaRPr lang="en-US" altLang="ja-JP" sz="2800" b="1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優先入場料　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100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円（税込）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＜支払方法＞</a:t>
            </a:r>
            <a:endParaRPr lang="en-US" altLang="ja-JP" sz="2000" b="1" dirty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当日支払。（当日の入金は</a:t>
            </a:r>
            <a:r>
              <a:rPr lang="en-US" altLang="ja-JP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9:30</a:t>
            </a:r>
            <a:r>
              <a:rPr lang="ja-JP" altLang="en-US" sz="2000" b="1" cap="none" spc="0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からとなります）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＜入場方法＞　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各アイテム開始時間の</a:t>
            </a:r>
            <a:r>
              <a:rPr lang="en-US" altLang="ja-JP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15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分前から</a:t>
            </a:r>
            <a:endParaRPr lang="en-US" altLang="ja-JP" sz="2000" b="1" dirty="0" smtClean="0">
              <a:ln w="1270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b="1" dirty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 smtClean="0">
                <a:ln w="1270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①優先入場開始（申込順）　②通常入場開始（当日入金順）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250377" y="12817846"/>
            <a:ext cx="7848872" cy="1477328"/>
          </a:xfrm>
          <a:prstGeom prst="rect">
            <a:avLst/>
          </a:prstGeom>
          <a:solidFill>
            <a:srgbClr val="FFFF00"/>
          </a:solidFill>
          <a:ln w="19050" cap="rnd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400" dirty="0" smtClean="0">
                <a:ln w="12700">
                  <a:noFill/>
                  <a:prstDash val="solid"/>
                </a:ln>
                <a:latin typeface="HGP創英角ｺﾞｼｯｸUB" pitchFamily="50" charset="-128"/>
                <a:ea typeface="HGP創英角ｺﾞｼｯｸUB" pitchFamily="50" charset="-128"/>
              </a:rPr>
              <a:t>優先入場</a:t>
            </a:r>
            <a:r>
              <a:rPr lang="ja-JP" altLang="en-US" sz="24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とは</a:t>
            </a:r>
            <a:endParaRPr lang="en-US" altLang="ja-JP" sz="24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800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目的のクラスに優先入場いただける有料（</a:t>
            </a:r>
            <a:r>
              <a:rPr lang="en-US" altLang="ja-JP" sz="1800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100</a:t>
            </a:r>
            <a:r>
              <a:rPr lang="ja-JP" altLang="en-US" sz="1800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円）サービスです</a:t>
            </a:r>
            <a:r>
              <a:rPr lang="ja-JP" altLang="en-US" sz="180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800" dirty="0" smtClean="0">
              <a:ln w="12700">
                <a:noFill/>
                <a:prstDash val="solid"/>
              </a:ln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・</a:t>
            </a:r>
            <a:r>
              <a:rPr lang="ja-JP" altLang="en-US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当日、入金のために早く来館することなく優先で入場いただけます</a:t>
            </a:r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・</a:t>
            </a:r>
            <a:r>
              <a:rPr lang="ja-JP" altLang="en-US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遠方の方や都合等で当日入金が遅くても優先で入場いただけます</a:t>
            </a:r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16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・</a:t>
            </a:r>
            <a:r>
              <a:rPr lang="ja-JP" altLang="en-US" sz="1600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クラス開始時間までを有効活用できます</a:t>
            </a:r>
            <a:r>
              <a:rPr lang="ja-JP" altLang="en-US" sz="1600" dirty="0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。</a:t>
            </a:r>
            <a:endParaRPr lang="en-US" altLang="ja-JP" sz="2800" dirty="0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62124" y="99512"/>
            <a:ext cx="2945050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10</a:t>
            </a:r>
            <a:r>
              <a:rPr lang="ja-JP" altLang="en-US" sz="32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月</a:t>
            </a:r>
            <a:r>
              <a:rPr lang="en-US" altLang="ja-JP" sz="32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22</a:t>
            </a:r>
            <a:r>
              <a:rPr lang="ja-JP" altLang="en-US" sz="32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日（火</a:t>
            </a:r>
            <a:r>
              <a:rPr lang="ja-JP" altLang="en-US" sz="32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</a:rPr>
              <a:t>）</a:t>
            </a:r>
            <a:endParaRPr lang="en-US" altLang="ja-JP" sz="3200" b="1" cap="none" spc="0" dirty="0" smtClean="0">
              <a:ln w="12700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 rotWithShape="1">
          <a:blip r:embed="rId5" cstate="print"/>
          <a:srcRect l="14978" t="64000" r="64377" b="29000"/>
          <a:stretch/>
        </p:blipFill>
        <p:spPr bwMode="auto">
          <a:xfrm>
            <a:off x="1840934" y="4896966"/>
            <a:ext cx="2541271" cy="414007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6" cstate="print"/>
          <a:srcRect t="40454"/>
          <a:stretch>
            <a:fillRect/>
          </a:stretch>
        </p:blipFill>
        <p:spPr bwMode="auto">
          <a:xfrm>
            <a:off x="1661772" y="3600822"/>
            <a:ext cx="2595057" cy="388032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23" name="Picture 1"/>
          <p:cNvPicPr>
            <a:picLocks noChangeAspect="1" noChangeArrowheads="1"/>
          </p:cNvPicPr>
          <p:nvPr/>
        </p:nvPicPr>
        <p:blipFill>
          <a:blip r:embed="rId5" cstate="print"/>
          <a:srcRect l="39688" t="64000" r="33350" b="29000"/>
          <a:stretch>
            <a:fillRect/>
          </a:stretch>
        </p:blipFill>
        <p:spPr bwMode="auto">
          <a:xfrm>
            <a:off x="1860798" y="6193111"/>
            <a:ext cx="2676549" cy="432048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</p:spTree>
    <p:extLst>
      <p:ext uri="{BB962C8B-B14F-4D97-AF65-F5344CB8AC3E}">
        <p14:creationId xmlns:p14="http://schemas.microsoft.com/office/powerpoint/2010/main" val="44726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</TotalTime>
  <Words>42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KONAMI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Banno_Hiroshi</dc:creator>
  <cp:lastModifiedBy>Windows ユーザー</cp:lastModifiedBy>
  <cp:revision>242</cp:revision>
  <cp:lastPrinted>2019-10-04T06:10:27Z</cp:lastPrinted>
  <dcterms:created xsi:type="dcterms:W3CDTF">2016-03-29T08:45:06Z</dcterms:created>
  <dcterms:modified xsi:type="dcterms:W3CDTF">2019-10-09T07:41:59Z</dcterms:modified>
</cp:coreProperties>
</file>