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9" r:id="rId2"/>
  </p:sldIdLst>
  <p:sldSz cx="10693400" cy="15122525"/>
  <p:notesSz cx="6735763" cy="9866313"/>
  <p:defaultTextStyle>
    <a:defPPr>
      <a:defRPr lang="ja-JP"/>
    </a:defPPr>
    <a:lvl1pPr algn="l" defTabSz="1474788" rtl="0" fontAlgn="base">
      <a:spcBef>
        <a:spcPct val="0"/>
      </a:spcBef>
      <a:spcAft>
        <a:spcPct val="0"/>
      </a:spcAft>
      <a:defRPr kumimoji="1" sz="2900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1pPr>
    <a:lvl2pPr marL="736600" indent="-279400" algn="l" defTabSz="1474788" rtl="0" fontAlgn="base">
      <a:spcBef>
        <a:spcPct val="0"/>
      </a:spcBef>
      <a:spcAft>
        <a:spcPct val="0"/>
      </a:spcAft>
      <a:defRPr kumimoji="1" sz="2900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2pPr>
    <a:lvl3pPr marL="1474788" indent="-560388" algn="l" defTabSz="1474788" rtl="0" fontAlgn="base">
      <a:spcBef>
        <a:spcPct val="0"/>
      </a:spcBef>
      <a:spcAft>
        <a:spcPct val="0"/>
      </a:spcAft>
      <a:defRPr kumimoji="1" sz="2900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3pPr>
    <a:lvl4pPr marL="2211388" indent="-839788" algn="l" defTabSz="1474788" rtl="0" fontAlgn="base">
      <a:spcBef>
        <a:spcPct val="0"/>
      </a:spcBef>
      <a:spcAft>
        <a:spcPct val="0"/>
      </a:spcAft>
      <a:defRPr kumimoji="1" sz="2900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4pPr>
    <a:lvl5pPr marL="2949575" indent="-1120775" algn="l" defTabSz="1474788" rtl="0" fontAlgn="base">
      <a:spcBef>
        <a:spcPct val="0"/>
      </a:spcBef>
      <a:spcAft>
        <a:spcPct val="0"/>
      </a:spcAft>
      <a:defRPr kumimoji="1" sz="2900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sz="2900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sz="2900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sz="2900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sz="2900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D8013"/>
    <a:srgbClr val="EE8012"/>
    <a:srgbClr val="669900"/>
    <a:srgbClr val="8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838" autoAdjust="0"/>
    <p:restoredTop sz="94684" autoAdjust="0"/>
  </p:normalViewPr>
  <p:slideViewPr>
    <p:cSldViewPr showGuides="1">
      <p:cViewPr>
        <p:scale>
          <a:sx n="90" d="100"/>
          <a:sy n="90" d="100"/>
        </p:scale>
        <p:origin x="-534" y="1944"/>
      </p:cViewPr>
      <p:guideLst>
        <p:guide orient="horz" pos="4763"/>
        <p:guide pos="33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E8D265-D90B-45CC-8DD0-DFA0C77CF405}" type="datetimeFigureOut">
              <a:rPr kumimoji="1" lang="ja-JP" altLang="en-US" smtClean="0"/>
              <a:t>2019/10/18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058988" y="739775"/>
            <a:ext cx="2617787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100" y="4686300"/>
            <a:ext cx="5389563" cy="44402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370C69-C87F-4F89-807D-48E0647619F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405710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370C69-C87F-4F89-807D-48E0647619F1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3358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3.w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 descr="A3PPT用kana赤帯.wm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587" y="14400000"/>
            <a:ext cx="10690225" cy="720725"/>
          </a:xfrm>
          <a:prstGeom prst="rect">
            <a:avLst/>
          </a:prstGeom>
        </p:spPr>
      </p:pic>
      <p:pic>
        <p:nvPicPr>
          <p:cNvPr id="4" name="図 3" descr="A3PPT用kanaロゴx4.wmf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0" y="14400000"/>
            <a:ext cx="10693400" cy="720038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 descr="A3PPT用kana黒帯.wm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587" y="14400000"/>
            <a:ext cx="10690225" cy="720725"/>
          </a:xfrm>
          <a:prstGeom prst="rect">
            <a:avLst/>
          </a:prstGeom>
        </p:spPr>
      </p:pic>
      <p:pic>
        <p:nvPicPr>
          <p:cNvPr id="4" name="図 3" descr="A3PPT用kanaロゴx4.wmf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0" y="14400000"/>
            <a:ext cx="10693400" cy="720038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 1"/>
          <p:cNvSpPr>
            <a:spLocks noGrp="1"/>
          </p:cNvSpPr>
          <p:nvPr>
            <p:ph type="title"/>
          </p:nvPr>
        </p:nvSpPr>
        <p:spPr bwMode="auto">
          <a:xfrm>
            <a:off x="534988" y="604838"/>
            <a:ext cx="9623425" cy="2520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47511" tIns="73756" rIns="147511" bIns="73756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テキスト プレースホルダ 2"/>
          <p:cNvSpPr>
            <a:spLocks noGrp="1"/>
          </p:cNvSpPr>
          <p:nvPr>
            <p:ph type="body" idx="1"/>
          </p:nvPr>
        </p:nvSpPr>
        <p:spPr bwMode="auto">
          <a:xfrm>
            <a:off x="534988" y="3529013"/>
            <a:ext cx="9623425" cy="9979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47511" tIns="73756" rIns="147511" bIns="7375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 smtClean="0"/>
              <a:t>マスタ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</p:sldLayoutIdLst>
  <p:txStyles>
    <p:titleStyle>
      <a:lvl1pPr algn="ctr" defTabSz="1474788" rtl="0" fontAlgn="base">
        <a:spcBef>
          <a:spcPct val="0"/>
        </a:spcBef>
        <a:spcAft>
          <a:spcPct val="0"/>
        </a:spcAft>
        <a:defRPr kumimoji="1" sz="71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1474788" rtl="0" fontAlgn="base">
        <a:spcBef>
          <a:spcPct val="0"/>
        </a:spcBef>
        <a:spcAft>
          <a:spcPct val="0"/>
        </a:spcAft>
        <a:defRPr kumimoji="1" sz="7100">
          <a:solidFill>
            <a:schemeClr val="tx1"/>
          </a:solidFill>
          <a:latin typeface="Calibri" pitchFamily="34" charset="0"/>
          <a:ea typeface="ＭＳ Ｐゴシック" pitchFamily="50" charset="-128"/>
        </a:defRPr>
      </a:lvl2pPr>
      <a:lvl3pPr algn="ctr" defTabSz="1474788" rtl="0" fontAlgn="base">
        <a:spcBef>
          <a:spcPct val="0"/>
        </a:spcBef>
        <a:spcAft>
          <a:spcPct val="0"/>
        </a:spcAft>
        <a:defRPr kumimoji="1" sz="7100">
          <a:solidFill>
            <a:schemeClr val="tx1"/>
          </a:solidFill>
          <a:latin typeface="Calibri" pitchFamily="34" charset="0"/>
          <a:ea typeface="ＭＳ Ｐゴシック" pitchFamily="50" charset="-128"/>
        </a:defRPr>
      </a:lvl3pPr>
      <a:lvl4pPr algn="ctr" defTabSz="1474788" rtl="0" fontAlgn="base">
        <a:spcBef>
          <a:spcPct val="0"/>
        </a:spcBef>
        <a:spcAft>
          <a:spcPct val="0"/>
        </a:spcAft>
        <a:defRPr kumimoji="1" sz="7100">
          <a:solidFill>
            <a:schemeClr val="tx1"/>
          </a:solidFill>
          <a:latin typeface="Calibri" pitchFamily="34" charset="0"/>
          <a:ea typeface="ＭＳ Ｐゴシック" pitchFamily="50" charset="-128"/>
        </a:defRPr>
      </a:lvl4pPr>
      <a:lvl5pPr algn="ctr" defTabSz="1474788" rtl="0" fontAlgn="base">
        <a:spcBef>
          <a:spcPct val="0"/>
        </a:spcBef>
        <a:spcAft>
          <a:spcPct val="0"/>
        </a:spcAft>
        <a:defRPr kumimoji="1" sz="7100">
          <a:solidFill>
            <a:schemeClr val="tx1"/>
          </a:solidFill>
          <a:latin typeface="Calibri" pitchFamily="34" charset="0"/>
          <a:ea typeface="ＭＳ Ｐゴシック" pitchFamily="50" charset="-128"/>
        </a:defRPr>
      </a:lvl5pPr>
      <a:lvl6pPr marL="457200" algn="ctr" defTabSz="1474788" rtl="0" fontAlgn="base">
        <a:spcBef>
          <a:spcPct val="0"/>
        </a:spcBef>
        <a:spcAft>
          <a:spcPct val="0"/>
        </a:spcAft>
        <a:defRPr kumimoji="1" sz="7100">
          <a:solidFill>
            <a:schemeClr val="tx1"/>
          </a:solidFill>
          <a:latin typeface="Calibri" pitchFamily="34" charset="0"/>
          <a:ea typeface="ＭＳ Ｐゴシック" pitchFamily="50" charset="-128"/>
        </a:defRPr>
      </a:lvl6pPr>
      <a:lvl7pPr marL="914400" algn="ctr" defTabSz="1474788" rtl="0" fontAlgn="base">
        <a:spcBef>
          <a:spcPct val="0"/>
        </a:spcBef>
        <a:spcAft>
          <a:spcPct val="0"/>
        </a:spcAft>
        <a:defRPr kumimoji="1" sz="7100">
          <a:solidFill>
            <a:schemeClr val="tx1"/>
          </a:solidFill>
          <a:latin typeface="Calibri" pitchFamily="34" charset="0"/>
          <a:ea typeface="ＭＳ Ｐゴシック" pitchFamily="50" charset="-128"/>
        </a:defRPr>
      </a:lvl7pPr>
      <a:lvl8pPr marL="1371600" algn="ctr" defTabSz="1474788" rtl="0" fontAlgn="base">
        <a:spcBef>
          <a:spcPct val="0"/>
        </a:spcBef>
        <a:spcAft>
          <a:spcPct val="0"/>
        </a:spcAft>
        <a:defRPr kumimoji="1" sz="7100">
          <a:solidFill>
            <a:schemeClr val="tx1"/>
          </a:solidFill>
          <a:latin typeface="Calibri" pitchFamily="34" charset="0"/>
          <a:ea typeface="ＭＳ Ｐゴシック" pitchFamily="50" charset="-128"/>
        </a:defRPr>
      </a:lvl8pPr>
      <a:lvl9pPr marL="1828800" algn="ctr" defTabSz="1474788" rtl="0" fontAlgn="base">
        <a:spcBef>
          <a:spcPct val="0"/>
        </a:spcBef>
        <a:spcAft>
          <a:spcPct val="0"/>
        </a:spcAft>
        <a:defRPr kumimoji="1" sz="7100">
          <a:solidFill>
            <a:schemeClr val="tx1"/>
          </a:solidFill>
          <a:latin typeface="Calibri" pitchFamily="34" charset="0"/>
          <a:ea typeface="ＭＳ Ｐゴシック" pitchFamily="50" charset="-128"/>
        </a:defRPr>
      </a:lvl9pPr>
    </p:titleStyle>
    <p:bodyStyle>
      <a:lvl1pPr marL="552450" indent="-552450" algn="l" defTabSz="1474788" rtl="0" fontAlgn="base">
        <a:spcBef>
          <a:spcPct val="20000"/>
        </a:spcBef>
        <a:spcAft>
          <a:spcPct val="0"/>
        </a:spcAft>
        <a:buFont typeface="Arial" charset="0"/>
        <a:buChar char="•"/>
        <a:defRPr kumimoji="1" sz="5200" kern="1200">
          <a:solidFill>
            <a:schemeClr val="tx1"/>
          </a:solidFill>
          <a:latin typeface="+mn-lt"/>
          <a:ea typeface="+mn-ea"/>
          <a:cs typeface="+mn-cs"/>
        </a:defRPr>
      </a:lvl1pPr>
      <a:lvl2pPr marL="1196975" indent="-460375" algn="l" defTabSz="1474788" rtl="0" fontAlgn="base">
        <a:spcBef>
          <a:spcPct val="20000"/>
        </a:spcBef>
        <a:spcAft>
          <a:spcPct val="0"/>
        </a:spcAft>
        <a:buFont typeface="Arial" charset="0"/>
        <a:buChar char="–"/>
        <a:defRPr kumimoji="1" sz="4500" kern="1200">
          <a:solidFill>
            <a:schemeClr val="tx1"/>
          </a:solidFill>
          <a:latin typeface="+mn-lt"/>
          <a:ea typeface="+mn-ea"/>
          <a:cs typeface="+mn-cs"/>
        </a:defRPr>
      </a:lvl2pPr>
      <a:lvl3pPr marL="1843088" indent="-368300" algn="l" defTabSz="1474788" rtl="0" fontAlgn="base">
        <a:spcBef>
          <a:spcPct val="20000"/>
        </a:spcBef>
        <a:spcAft>
          <a:spcPct val="0"/>
        </a:spcAft>
        <a:buFont typeface="Arial" charset="0"/>
        <a:buChar char="•"/>
        <a:defRPr kumimoji="1" sz="3900" kern="1200">
          <a:solidFill>
            <a:schemeClr val="tx1"/>
          </a:solidFill>
          <a:latin typeface="+mn-lt"/>
          <a:ea typeface="+mn-ea"/>
          <a:cs typeface="+mn-cs"/>
        </a:defRPr>
      </a:lvl3pPr>
      <a:lvl4pPr marL="2581275" indent="-368300" algn="l" defTabSz="1474788" rtl="0" fontAlgn="base">
        <a:spcBef>
          <a:spcPct val="20000"/>
        </a:spcBef>
        <a:spcAft>
          <a:spcPct val="0"/>
        </a:spcAft>
        <a:buFont typeface="Arial" charset="0"/>
        <a:buChar char="–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317875" indent="-368300" algn="l" defTabSz="1474788" rtl="0" fontAlgn="base">
        <a:spcBef>
          <a:spcPct val="20000"/>
        </a:spcBef>
        <a:spcAft>
          <a:spcPct val="0"/>
        </a:spcAft>
        <a:buFont typeface="Arial" charset="0"/>
        <a:buChar char="»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4056553" indent="-368778" algn="l" defTabSz="147511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4794108" indent="-368778" algn="l" defTabSz="147511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5531663" indent="-368778" algn="l" defTabSz="147511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269218" indent="-368778" algn="l" defTabSz="147511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475110" rtl="0" eaLnBrk="1" latinLnBrk="0" hangingPunct="1">
        <a:defRPr kumimoji="1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737555" algn="l" defTabSz="1475110" rtl="0" eaLnBrk="1" latinLnBrk="0" hangingPunct="1">
        <a:defRPr kumimoji="1"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475110" algn="l" defTabSz="1475110" rtl="0" eaLnBrk="1" latinLnBrk="0" hangingPunct="1">
        <a:defRPr kumimoji="1"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2212665" algn="l" defTabSz="1475110" rtl="0" eaLnBrk="1" latinLnBrk="0" hangingPunct="1">
        <a:defRPr kumimoji="1" sz="2900" kern="1200">
          <a:solidFill>
            <a:schemeClr val="tx1"/>
          </a:solidFill>
          <a:latin typeface="+mn-lt"/>
          <a:ea typeface="+mn-ea"/>
          <a:cs typeface="+mn-cs"/>
        </a:defRPr>
      </a:lvl4pPr>
      <a:lvl5pPr marL="2950220" algn="l" defTabSz="1475110" rtl="0" eaLnBrk="1" latinLnBrk="0" hangingPunct="1">
        <a:defRPr kumimoji="1" sz="2900" kern="1200">
          <a:solidFill>
            <a:schemeClr val="tx1"/>
          </a:solidFill>
          <a:latin typeface="+mn-lt"/>
          <a:ea typeface="+mn-ea"/>
          <a:cs typeface="+mn-cs"/>
        </a:defRPr>
      </a:lvl5pPr>
      <a:lvl6pPr marL="3687775" algn="l" defTabSz="1475110" rtl="0" eaLnBrk="1" latinLnBrk="0" hangingPunct="1">
        <a:defRPr kumimoji="1" sz="2900" kern="1200">
          <a:solidFill>
            <a:schemeClr val="tx1"/>
          </a:solidFill>
          <a:latin typeface="+mn-lt"/>
          <a:ea typeface="+mn-ea"/>
          <a:cs typeface="+mn-cs"/>
        </a:defRPr>
      </a:lvl6pPr>
      <a:lvl7pPr marL="4425330" algn="l" defTabSz="1475110" rtl="0" eaLnBrk="1" latinLnBrk="0" hangingPunct="1">
        <a:defRPr kumimoji="1" sz="2900" kern="1200">
          <a:solidFill>
            <a:schemeClr val="tx1"/>
          </a:solidFill>
          <a:latin typeface="+mn-lt"/>
          <a:ea typeface="+mn-ea"/>
          <a:cs typeface="+mn-cs"/>
        </a:defRPr>
      </a:lvl7pPr>
      <a:lvl8pPr marL="5162885" algn="l" defTabSz="1475110" rtl="0" eaLnBrk="1" latinLnBrk="0" hangingPunct="1">
        <a:defRPr kumimoji="1" sz="2900" kern="1200">
          <a:solidFill>
            <a:schemeClr val="tx1"/>
          </a:solidFill>
          <a:latin typeface="+mn-lt"/>
          <a:ea typeface="+mn-ea"/>
          <a:cs typeface="+mn-cs"/>
        </a:defRPr>
      </a:lvl8pPr>
      <a:lvl9pPr marL="5900440" algn="l" defTabSz="1475110" rtl="0" eaLnBrk="1" latinLnBrk="0" hangingPunct="1">
        <a:defRPr kumimoji="1" sz="2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/>
        </p:nvSpPr>
        <p:spPr>
          <a:xfrm>
            <a:off x="0" y="0"/>
            <a:ext cx="10693400" cy="14400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正方形/長方形 13"/>
          <p:cNvSpPr/>
          <p:nvPr/>
        </p:nvSpPr>
        <p:spPr>
          <a:xfrm>
            <a:off x="-1899" y="0"/>
            <a:ext cx="10693400" cy="1368574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正方形/長方形 15"/>
          <p:cNvSpPr/>
          <p:nvPr/>
        </p:nvSpPr>
        <p:spPr>
          <a:xfrm>
            <a:off x="313418" y="1656817"/>
            <a:ext cx="10152354" cy="12743394"/>
          </a:xfrm>
          <a:prstGeom prst="rect">
            <a:avLst/>
          </a:prstGeom>
          <a:solidFill>
            <a:schemeClr val="bg1"/>
          </a:solidFill>
          <a:ln w="31750" cap="sq" cmpd="sng">
            <a:solidFill>
              <a:srgbClr val="C00000"/>
            </a:solidFill>
            <a:prstDash val="sysDot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正方形/長方形 21"/>
          <p:cNvSpPr/>
          <p:nvPr/>
        </p:nvSpPr>
        <p:spPr>
          <a:xfrm>
            <a:off x="1890315" y="389534"/>
            <a:ext cx="8201505" cy="923330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>
            <a:spAutoFit/>
          </a:bodyPr>
          <a:lstStyle/>
          <a:p>
            <a:r>
              <a:rPr lang="ja-JP" altLang="en-US" sz="2800" b="1" dirty="0" smtClean="0">
                <a:ln w="12700">
                  <a:noFill/>
                  <a:prstDash val="solid"/>
                </a:ln>
                <a:solidFill>
                  <a:schemeClr val="bg1"/>
                </a:solidFill>
              </a:rPr>
              <a:t>文化の日　　　　</a:t>
            </a:r>
            <a:r>
              <a:rPr lang="ja-JP" altLang="en-US" sz="5400" b="1" cap="none" spc="0" dirty="0" smtClean="0">
                <a:ln w="12700">
                  <a:noFill/>
                  <a:prstDash val="solid"/>
                </a:ln>
                <a:solidFill>
                  <a:schemeClr val="bg1"/>
                </a:solidFill>
              </a:rPr>
              <a:t>祝日プログラム</a:t>
            </a:r>
            <a:endParaRPr lang="ja-JP" altLang="en-US" sz="4400" b="1" cap="none" spc="0" dirty="0">
              <a:ln w="12700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450155" y="1800622"/>
            <a:ext cx="9878879" cy="6247864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lIns="91440" tIns="45720" rIns="91440" bIns="45720">
            <a:spAutoFit/>
          </a:bodyPr>
          <a:lstStyle/>
          <a:p>
            <a:r>
              <a:rPr lang="en-US" altLang="ja-JP" sz="3600" b="1" dirty="0" smtClean="0">
                <a:ln w="12700">
                  <a:noFill/>
                  <a:prstDash val="solid"/>
                </a:ln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10:00</a:t>
            </a:r>
            <a:r>
              <a:rPr lang="ja-JP" altLang="en-US" sz="3600" b="1" dirty="0" smtClean="0">
                <a:ln w="12700">
                  <a:noFill/>
                  <a:prstDash val="solid"/>
                </a:ln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～</a:t>
            </a:r>
            <a:r>
              <a:rPr lang="en-US" altLang="ja-JP" sz="3600" b="1" dirty="0" smtClean="0">
                <a:ln w="12700">
                  <a:noFill/>
                  <a:prstDash val="solid"/>
                </a:ln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10:45</a:t>
            </a:r>
            <a:r>
              <a:rPr lang="ja-JP" altLang="en-US" sz="3600" b="1" dirty="0" smtClean="0">
                <a:ln w="12700">
                  <a:noFill/>
                  <a:prstDash val="solid"/>
                </a:ln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</a:t>
            </a:r>
            <a:endParaRPr lang="en-US" altLang="ja-JP" sz="3600" b="1" dirty="0" smtClean="0">
              <a:ln w="12700">
                <a:noFill/>
                <a:prstDash val="solid"/>
              </a:ln>
              <a:solidFill>
                <a:srgbClr val="FF0000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sz="2800" b="1" dirty="0" smtClean="0">
                <a:ln w="12700">
                  <a:noFill/>
                  <a:prstDash val="solid"/>
                </a:ln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　　　はつらつエアロ</a:t>
            </a:r>
            <a:r>
              <a:rPr lang="ja-JP" altLang="en-US" sz="2800" b="1" dirty="0">
                <a:ln w="12700">
                  <a:noFill/>
                  <a:prstDash val="solid"/>
                </a:ln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</a:t>
            </a:r>
            <a:r>
              <a:rPr lang="en-US" altLang="ja-JP" sz="2800" b="1" dirty="0" smtClean="0">
                <a:ln w="12700">
                  <a:noFill/>
                  <a:prstDash val="solid"/>
                </a:ln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   </a:t>
            </a:r>
            <a:r>
              <a:rPr lang="ja-JP" altLang="en-US" sz="2800" b="1" dirty="0" smtClean="0">
                <a:ln w="12700">
                  <a:noFill/>
                  <a:prstDash val="solid"/>
                </a:ln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 </a:t>
            </a:r>
            <a:r>
              <a:rPr lang="ja-JP" altLang="en-US" sz="2000" b="1" dirty="0" smtClean="0">
                <a:ln w="12700">
                  <a:noFill/>
                  <a:prstDash val="solid"/>
                </a:ln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itchFamily="50" charset="-128"/>
              </a:rPr>
              <a:t>定員</a:t>
            </a:r>
            <a:r>
              <a:rPr lang="en-US" altLang="ja-JP" sz="2000" b="1" dirty="0">
                <a:ln w="12700">
                  <a:noFill/>
                  <a:prstDash val="solid"/>
                </a:ln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itchFamily="50" charset="-128"/>
              </a:rPr>
              <a:t>35</a:t>
            </a:r>
            <a:r>
              <a:rPr lang="ja-JP" altLang="en-US" sz="2000" b="1" dirty="0" smtClean="0">
                <a:ln w="12700">
                  <a:noFill/>
                  <a:prstDash val="solid"/>
                </a:ln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itchFamily="50" charset="-128"/>
              </a:rPr>
              <a:t>名（優先</a:t>
            </a:r>
            <a:r>
              <a:rPr lang="en-US" altLang="ja-JP" sz="2000" b="1" dirty="0" smtClean="0">
                <a:ln w="12700">
                  <a:noFill/>
                  <a:prstDash val="solid"/>
                </a:ln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itchFamily="50" charset="-128"/>
              </a:rPr>
              <a:t>5</a:t>
            </a:r>
            <a:r>
              <a:rPr lang="ja-JP" altLang="en-US" sz="2000" b="1" dirty="0" smtClean="0">
                <a:ln w="12700">
                  <a:noFill/>
                  <a:prstDash val="solid"/>
                </a:ln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itchFamily="50" charset="-128"/>
              </a:rPr>
              <a:t>枠）　西田 美千代</a:t>
            </a:r>
            <a:endParaRPr lang="en-US" altLang="ja-JP" sz="2000" b="1" dirty="0" smtClean="0">
              <a:ln w="12700">
                <a:noFill/>
                <a:prstDash val="solid"/>
              </a:ln>
              <a:latin typeface="HG丸ｺﾞｼｯｸM-PRO" panose="020F0600000000000000" pitchFamily="50" charset="-128"/>
              <a:ea typeface="HG丸ｺﾞｼｯｸM-PRO" panose="020F0600000000000000" pitchFamily="50" charset="-128"/>
              <a:cs typeface="メイリオ" pitchFamily="50" charset="-128"/>
            </a:endParaRPr>
          </a:p>
          <a:p>
            <a:endParaRPr lang="en-US" altLang="ja-JP" sz="2000" b="1" dirty="0" smtClean="0">
              <a:ln w="12700">
                <a:noFill/>
                <a:prstDash val="solid"/>
              </a:ln>
              <a:solidFill>
                <a:srgbClr val="FF0000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en-US" altLang="ja-JP" sz="3600" b="1" dirty="0" smtClean="0">
                <a:ln w="12700">
                  <a:noFill/>
                  <a:prstDash val="solid"/>
                </a:ln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11:00</a:t>
            </a:r>
            <a:r>
              <a:rPr lang="ja-JP" altLang="en-US" sz="3600" b="1" dirty="0" smtClean="0">
                <a:ln w="12700">
                  <a:noFill/>
                  <a:prstDash val="solid"/>
                </a:ln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～</a:t>
            </a:r>
            <a:r>
              <a:rPr lang="en-US" altLang="ja-JP" sz="3600" b="1" dirty="0" smtClean="0">
                <a:ln w="12700">
                  <a:noFill/>
                  <a:prstDash val="solid"/>
                </a:ln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12:00</a:t>
            </a:r>
          </a:p>
          <a:p>
            <a:r>
              <a:rPr lang="ja-JP" altLang="en-US" sz="2800" b="1" dirty="0">
                <a:ln w="12700">
                  <a:noFill/>
                  <a:prstDash val="solid"/>
                </a:ln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</a:t>
            </a:r>
            <a:r>
              <a:rPr lang="ja-JP" altLang="en-US" sz="2800" b="1" dirty="0" smtClean="0">
                <a:ln w="12700">
                  <a:noFill/>
                  <a:prstDash val="solid"/>
                </a:ln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　　</a:t>
            </a:r>
            <a:r>
              <a:rPr lang="ja-JP" altLang="en-US" sz="2800" b="1" dirty="0" smtClean="0">
                <a:ln w="12700">
                  <a:noFill/>
                  <a:prstDash val="solid"/>
                </a:ln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やさしいヨガ</a:t>
            </a:r>
            <a:r>
              <a:rPr lang="ja-JP" altLang="en-US" sz="2000" b="1" dirty="0" smtClean="0">
                <a:ln w="12700">
                  <a:noFill/>
                  <a:prstDash val="solid"/>
                </a:ln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　　  </a:t>
            </a:r>
            <a:r>
              <a:rPr lang="ja-JP" altLang="en-US" sz="2000" b="1" dirty="0" smtClean="0">
                <a:ln w="12700">
                  <a:noFill/>
                  <a:prstDash val="solid"/>
                </a:ln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itchFamily="50" charset="-128"/>
              </a:rPr>
              <a:t>定員</a:t>
            </a:r>
            <a:r>
              <a:rPr lang="en-US" altLang="ja-JP" sz="2000" b="1" dirty="0" smtClean="0">
                <a:ln w="12700">
                  <a:noFill/>
                  <a:prstDash val="solid"/>
                </a:ln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itchFamily="50" charset="-128"/>
              </a:rPr>
              <a:t>35</a:t>
            </a:r>
            <a:r>
              <a:rPr lang="ja-JP" altLang="en-US" sz="2000" b="1" dirty="0" smtClean="0">
                <a:ln w="12700">
                  <a:noFill/>
                  <a:prstDash val="solid"/>
                </a:ln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itchFamily="50" charset="-128"/>
              </a:rPr>
              <a:t>名</a:t>
            </a:r>
            <a:r>
              <a:rPr lang="ja-JP" altLang="en-US" sz="2000" b="1" dirty="0">
                <a:ln w="12700">
                  <a:noFill/>
                  <a:prstDash val="solid"/>
                </a:ln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itchFamily="50" charset="-128"/>
              </a:rPr>
              <a:t>（優先</a:t>
            </a:r>
            <a:r>
              <a:rPr lang="en-US" altLang="ja-JP" sz="2000" b="1" dirty="0">
                <a:ln w="12700">
                  <a:noFill/>
                  <a:prstDash val="solid"/>
                </a:ln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itchFamily="50" charset="-128"/>
              </a:rPr>
              <a:t>5</a:t>
            </a:r>
            <a:r>
              <a:rPr lang="ja-JP" altLang="en-US" sz="2000" b="1" dirty="0">
                <a:ln w="12700">
                  <a:noFill/>
                  <a:prstDash val="solid"/>
                </a:ln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itchFamily="50" charset="-128"/>
              </a:rPr>
              <a:t>枠</a:t>
            </a:r>
            <a:r>
              <a:rPr lang="ja-JP" altLang="en-US" sz="2000" b="1" dirty="0" smtClean="0">
                <a:ln w="12700">
                  <a:noFill/>
                  <a:prstDash val="solid"/>
                </a:ln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itchFamily="50" charset="-128"/>
              </a:rPr>
              <a:t>）   西田 美千代</a:t>
            </a:r>
            <a:endParaRPr lang="en-US" altLang="ja-JP" sz="2000" b="1" dirty="0" smtClean="0">
              <a:ln w="12700">
                <a:noFill/>
                <a:prstDash val="solid"/>
              </a:ln>
              <a:latin typeface="HG丸ｺﾞｼｯｸM-PRO" panose="020F0600000000000000" pitchFamily="50" charset="-128"/>
              <a:ea typeface="HG丸ｺﾞｼｯｸM-PRO" panose="020F0600000000000000" pitchFamily="50" charset="-128"/>
              <a:cs typeface="メイリオ" pitchFamily="50" charset="-128"/>
            </a:endParaRPr>
          </a:p>
          <a:p>
            <a:endParaRPr lang="en-US" altLang="ja-JP" sz="2000" b="1" dirty="0" smtClean="0">
              <a:ln w="12700">
                <a:noFill/>
                <a:prstDash val="solid"/>
              </a:ln>
              <a:solidFill>
                <a:srgbClr val="FF0000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en-US" altLang="ja-JP" sz="3600" b="1" dirty="0" smtClean="0">
                <a:ln w="12700">
                  <a:noFill/>
                  <a:prstDash val="solid"/>
                </a:ln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12:30</a:t>
            </a:r>
            <a:r>
              <a:rPr lang="ja-JP" altLang="en-US" sz="3600" b="1" dirty="0" smtClean="0">
                <a:ln w="12700">
                  <a:noFill/>
                  <a:prstDash val="solid"/>
                </a:ln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～</a:t>
            </a:r>
            <a:r>
              <a:rPr lang="en-US" altLang="ja-JP" sz="3600" b="1" dirty="0" smtClean="0">
                <a:ln w="12700">
                  <a:noFill/>
                  <a:prstDash val="solid"/>
                </a:ln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13:30</a:t>
            </a:r>
            <a:r>
              <a:rPr lang="ja-JP" altLang="en-US" sz="3600" b="1" dirty="0" smtClean="0">
                <a:ln w="12700">
                  <a:noFill/>
                  <a:prstDash val="solid"/>
                </a:ln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</a:t>
            </a:r>
            <a:endParaRPr lang="en-US" altLang="ja-JP" sz="3200" b="1" dirty="0" smtClean="0">
              <a:ln w="12700">
                <a:noFill/>
                <a:prstDash val="solid"/>
              </a:ln>
              <a:solidFill>
                <a:srgbClr val="FF0000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sz="2800" b="1" dirty="0" smtClean="0">
                <a:ln w="12700">
                  <a:noFill/>
                  <a:prstDash val="solid"/>
                </a:ln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itchFamily="50" charset="-128"/>
              </a:rPr>
              <a:t>　　　　</a:t>
            </a:r>
            <a:r>
              <a:rPr lang="ja-JP" altLang="en-US" sz="2000" b="1" dirty="0" smtClean="0">
                <a:ln w="12700">
                  <a:noFill/>
                  <a:prstDash val="solid"/>
                </a:ln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itchFamily="50" charset="-128"/>
              </a:rPr>
              <a:t>　　　　　　　　　　　　　定員</a:t>
            </a:r>
            <a:r>
              <a:rPr lang="en-US" altLang="ja-JP" sz="2000" b="1" dirty="0">
                <a:ln w="12700">
                  <a:noFill/>
                  <a:prstDash val="solid"/>
                </a:ln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itchFamily="50" charset="-128"/>
              </a:rPr>
              <a:t>35</a:t>
            </a:r>
            <a:r>
              <a:rPr lang="ja-JP" altLang="en-US" sz="2000" b="1" dirty="0">
                <a:ln w="12700">
                  <a:noFill/>
                  <a:prstDash val="solid"/>
                </a:ln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itchFamily="50" charset="-128"/>
              </a:rPr>
              <a:t>名（優先</a:t>
            </a:r>
            <a:r>
              <a:rPr lang="en-US" altLang="ja-JP" sz="2000" b="1" dirty="0">
                <a:ln w="12700">
                  <a:noFill/>
                  <a:prstDash val="solid"/>
                </a:ln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itchFamily="50" charset="-128"/>
              </a:rPr>
              <a:t>5</a:t>
            </a:r>
            <a:r>
              <a:rPr lang="ja-JP" altLang="en-US" sz="2000" b="1" dirty="0">
                <a:ln w="12700">
                  <a:noFill/>
                  <a:prstDash val="solid"/>
                </a:ln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itchFamily="50" charset="-128"/>
              </a:rPr>
              <a:t>枠</a:t>
            </a:r>
            <a:r>
              <a:rPr lang="ja-JP" altLang="en-US" sz="2000" b="1" dirty="0" smtClean="0">
                <a:ln w="12700">
                  <a:noFill/>
                  <a:prstDash val="solid"/>
                </a:ln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itchFamily="50" charset="-128"/>
              </a:rPr>
              <a:t>）　小林 和彦</a:t>
            </a:r>
            <a:endParaRPr lang="en-US" altLang="ja-JP" sz="2000" b="1" dirty="0" smtClean="0">
              <a:ln w="12700">
                <a:noFill/>
                <a:prstDash val="solid"/>
              </a:ln>
              <a:latin typeface="HG丸ｺﾞｼｯｸM-PRO" panose="020F0600000000000000" pitchFamily="50" charset="-128"/>
              <a:ea typeface="HG丸ｺﾞｼｯｸM-PRO" panose="020F0600000000000000" pitchFamily="50" charset="-128"/>
              <a:cs typeface="メイリオ" pitchFamily="50" charset="-128"/>
            </a:endParaRPr>
          </a:p>
          <a:p>
            <a:endParaRPr lang="en-US" altLang="ja-JP" sz="2000" b="1" dirty="0" smtClean="0">
              <a:ln w="12700">
                <a:noFill/>
                <a:prstDash val="solid"/>
              </a:ln>
              <a:solidFill>
                <a:srgbClr val="FF0000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en-US" altLang="ja-JP" sz="3600" b="1" dirty="0" smtClean="0">
                <a:ln w="12700">
                  <a:noFill/>
                  <a:prstDash val="solid"/>
                </a:ln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14:00</a:t>
            </a:r>
            <a:r>
              <a:rPr lang="ja-JP" altLang="en-US" sz="3600" b="1" dirty="0" smtClean="0">
                <a:ln w="12700">
                  <a:noFill/>
                  <a:prstDash val="solid"/>
                </a:ln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～</a:t>
            </a:r>
            <a:r>
              <a:rPr lang="en-US" altLang="ja-JP" sz="3600" b="1" dirty="0" smtClean="0">
                <a:ln w="12700">
                  <a:noFill/>
                  <a:prstDash val="solid"/>
                </a:ln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15:00</a:t>
            </a:r>
            <a:endParaRPr lang="en-US" altLang="ja-JP" sz="3600" b="1" dirty="0" smtClean="0">
              <a:ln w="12700">
                <a:noFill/>
                <a:prstDash val="solid"/>
              </a:ln>
              <a:solidFill>
                <a:srgbClr val="FF0000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sz="2800" b="1" dirty="0" smtClean="0">
                <a:ln w="12700">
                  <a:noFill/>
                  <a:prstDash val="solid"/>
                </a:ln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itchFamily="50" charset="-128"/>
              </a:rPr>
              <a:t>　　　　</a:t>
            </a:r>
            <a:r>
              <a:rPr lang="ja-JP" altLang="en-US" sz="2000" b="1" dirty="0" smtClean="0">
                <a:ln w="12700">
                  <a:noFill/>
                  <a:prstDash val="solid"/>
                </a:ln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itchFamily="50" charset="-128"/>
              </a:rPr>
              <a:t>　　　　　　　　　 </a:t>
            </a:r>
            <a:r>
              <a:rPr lang="en-US" altLang="ja-JP" sz="2800" b="1" dirty="0">
                <a:ln w="12700">
                  <a:noFill/>
                  <a:prstDash val="solid"/>
                </a:ln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</a:t>
            </a:r>
            <a:r>
              <a:rPr lang="en-US" altLang="ja-JP" sz="2800" b="1" dirty="0" smtClean="0">
                <a:ln w="12700">
                  <a:noFill/>
                  <a:prstDash val="solid"/>
                </a:ln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</a:t>
            </a:r>
            <a:r>
              <a:rPr lang="ja-JP" altLang="en-US" sz="2000" b="1" dirty="0" smtClean="0">
                <a:ln w="12700">
                  <a:noFill/>
                  <a:prstDash val="solid"/>
                </a:ln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itchFamily="50" charset="-128"/>
              </a:rPr>
              <a:t>　 　 定員</a:t>
            </a:r>
            <a:r>
              <a:rPr lang="en-US" altLang="ja-JP" sz="2000" b="1" dirty="0" smtClean="0">
                <a:ln w="12700">
                  <a:noFill/>
                  <a:prstDash val="solid"/>
                </a:ln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itchFamily="50" charset="-128"/>
              </a:rPr>
              <a:t>30</a:t>
            </a:r>
            <a:r>
              <a:rPr lang="ja-JP" altLang="en-US" sz="2000" b="1" dirty="0" smtClean="0">
                <a:ln w="12700">
                  <a:noFill/>
                  <a:prstDash val="solid"/>
                </a:ln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itchFamily="50" charset="-128"/>
              </a:rPr>
              <a:t>名</a:t>
            </a:r>
            <a:r>
              <a:rPr lang="ja-JP" altLang="en-US" sz="2000" b="1" dirty="0" smtClean="0">
                <a:ln w="12700">
                  <a:noFill/>
                  <a:prstDash val="solid"/>
                </a:ln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itchFamily="50" charset="-128"/>
              </a:rPr>
              <a:t>（優先</a:t>
            </a:r>
            <a:r>
              <a:rPr lang="en-US" altLang="ja-JP" sz="2000" b="1" dirty="0" smtClean="0">
                <a:ln w="12700">
                  <a:noFill/>
                  <a:prstDash val="solid"/>
                </a:ln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itchFamily="50" charset="-128"/>
              </a:rPr>
              <a:t>5</a:t>
            </a:r>
            <a:r>
              <a:rPr lang="ja-JP" altLang="en-US" sz="2000" b="1" dirty="0">
                <a:ln w="12700">
                  <a:noFill/>
                  <a:prstDash val="solid"/>
                </a:ln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itchFamily="50" charset="-128"/>
              </a:rPr>
              <a:t>枠）　小林 </a:t>
            </a:r>
            <a:r>
              <a:rPr lang="ja-JP" altLang="en-US" sz="2000" b="1" dirty="0" smtClean="0">
                <a:ln w="12700">
                  <a:noFill/>
                  <a:prstDash val="solid"/>
                </a:ln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itchFamily="50" charset="-128"/>
              </a:rPr>
              <a:t>和彦</a:t>
            </a:r>
            <a:endParaRPr lang="en-US" altLang="ja-JP" sz="2000" b="1" dirty="0" smtClean="0">
              <a:ln w="12700">
                <a:noFill/>
                <a:prstDash val="solid"/>
              </a:ln>
              <a:latin typeface="HG丸ｺﾞｼｯｸM-PRO" panose="020F0600000000000000" pitchFamily="50" charset="-128"/>
              <a:ea typeface="HG丸ｺﾞｼｯｸM-PRO" panose="020F0600000000000000" pitchFamily="50" charset="-128"/>
              <a:cs typeface="メイリオ" pitchFamily="50" charset="-128"/>
            </a:endParaRPr>
          </a:p>
          <a:p>
            <a:endParaRPr lang="en-US" altLang="ja-JP" sz="2000" b="1" dirty="0">
              <a:ln w="12700">
                <a:noFill/>
                <a:prstDash val="solid"/>
              </a:ln>
              <a:solidFill>
                <a:srgbClr val="FF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メイリオ" pitchFamily="50" charset="-128"/>
            </a:endParaRPr>
          </a:p>
          <a:p>
            <a:r>
              <a:rPr lang="en-US" altLang="ja-JP" sz="3600" b="1" dirty="0" smtClean="0">
                <a:ln w="12700">
                  <a:noFill/>
                  <a:prstDash val="solid"/>
                </a:ln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15:30</a:t>
            </a:r>
            <a:r>
              <a:rPr lang="ja-JP" altLang="en-US" sz="3600" b="1" dirty="0" smtClean="0">
                <a:ln w="12700">
                  <a:noFill/>
                  <a:prstDash val="solid"/>
                </a:ln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～</a:t>
            </a:r>
            <a:r>
              <a:rPr lang="en-US" altLang="ja-JP" sz="3600" b="1" dirty="0" smtClean="0">
                <a:ln w="12700">
                  <a:noFill/>
                  <a:prstDash val="solid"/>
                </a:ln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16:30</a:t>
            </a:r>
            <a:r>
              <a:rPr lang="ja-JP" altLang="en-US" sz="3600" b="1" dirty="0" smtClean="0">
                <a:ln w="12700">
                  <a:noFill/>
                  <a:prstDash val="solid"/>
                </a:ln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　</a:t>
            </a:r>
            <a:endParaRPr lang="en-US" altLang="ja-JP" sz="3600" b="1" dirty="0" smtClean="0">
              <a:ln w="12700">
                <a:noFill/>
                <a:prstDash val="solid"/>
              </a:ln>
              <a:solidFill>
                <a:srgbClr val="FF0000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sz="2800" b="1" dirty="0" smtClean="0">
                <a:ln w="12700">
                  <a:noFill/>
                  <a:prstDash val="solid"/>
                </a:ln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itchFamily="50" charset="-128"/>
              </a:rPr>
              <a:t>　　　　　　　　　　　　　 </a:t>
            </a:r>
            <a:r>
              <a:rPr lang="ja-JP" altLang="en-US" sz="2000" b="1" dirty="0" smtClean="0">
                <a:ln w="12700">
                  <a:noFill/>
                  <a:prstDash val="solid"/>
                </a:ln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itchFamily="50" charset="-128"/>
              </a:rPr>
              <a:t>定員</a:t>
            </a:r>
            <a:r>
              <a:rPr lang="en-US" altLang="ja-JP" sz="2000" b="1" dirty="0" smtClean="0">
                <a:ln w="12700">
                  <a:noFill/>
                  <a:prstDash val="solid"/>
                </a:ln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itchFamily="50" charset="-128"/>
              </a:rPr>
              <a:t>35</a:t>
            </a:r>
            <a:r>
              <a:rPr lang="ja-JP" altLang="en-US" sz="2000" b="1" dirty="0" smtClean="0">
                <a:ln w="12700">
                  <a:noFill/>
                  <a:prstDash val="solid"/>
                </a:ln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itchFamily="50" charset="-128"/>
              </a:rPr>
              <a:t>名（優先</a:t>
            </a:r>
            <a:r>
              <a:rPr lang="en-US" altLang="ja-JP" sz="2000" b="1" dirty="0" smtClean="0">
                <a:ln w="12700">
                  <a:noFill/>
                  <a:prstDash val="solid"/>
                </a:ln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itchFamily="50" charset="-128"/>
              </a:rPr>
              <a:t>5</a:t>
            </a:r>
            <a:r>
              <a:rPr lang="ja-JP" altLang="en-US" sz="2000" b="1" dirty="0" smtClean="0">
                <a:ln w="12700">
                  <a:noFill/>
                  <a:prstDash val="solid"/>
                </a:ln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itchFamily="50" charset="-128"/>
              </a:rPr>
              <a:t>枠）　小林 </a:t>
            </a:r>
            <a:r>
              <a:rPr lang="ja-JP" altLang="en-US" sz="2000" b="1" dirty="0" smtClean="0">
                <a:ln w="12700">
                  <a:noFill/>
                  <a:prstDash val="solid"/>
                </a:ln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itchFamily="50" charset="-128"/>
              </a:rPr>
              <a:t>和彦</a:t>
            </a:r>
            <a:endParaRPr lang="en-US" altLang="ja-JP" sz="2000" b="1" dirty="0" smtClean="0">
              <a:ln w="12700">
                <a:noFill/>
                <a:prstDash val="solid"/>
              </a:ln>
              <a:latin typeface="HG丸ｺﾞｼｯｸM-PRO" panose="020F0600000000000000" pitchFamily="50" charset="-128"/>
              <a:ea typeface="HG丸ｺﾞｼｯｸM-PRO" panose="020F0600000000000000" pitchFamily="50" charset="-128"/>
              <a:cs typeface="メイリオ" pitchFamily="50" charset="-128"/>
            </a:endParaRPr>
          </a:p>
        </p:txBody>
      </p:sp>
      <p:sp>
        <p:nvSpPr>
          <p:cNvPr id="30" name="正方形/長方形 29"/>
          <p:cNvSpPr/>
          <p:nvPr/>
        </p:nvSpPr>
        <p:spPr>
          <a:xfrm>
            <a:off x="0" y="14400000"/>
            <a:ext cx="10691501" cy="707886"/>
          </a:xfrm>
          <a:prstGeom prst="rect">
            <a:avLst/>
          </a:prstGeom>
          <a:solidFill>
            <a:srgbClr val="FF0000"/>
          </a:solidFill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ja-JP" altLang="en-US" sz="4000" dirty="0" smtClean="0">
                <a:ln w="12700">
                  <a:noFill/>
                  <a:prstDash val="solid"/>
                </a:ln>
                <a:solidFill>
                  <a:schemeClr val="bg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秋葉区総合体育館　</a:t>
            </a:r>
            <a:r>
              <a:rPr lang="en-US" altLang="ja-JP" sz="4000" dirty="0" smtClean="0">
                <a:ln w="12700">
                  <a:noFill/>
                  <a:prstDash val="solid"/>
                </a:ln>
                <a:solidFill>
                  <a:schemeClr val="bg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0250-25-2400</a:t>
            </a:r>
          </a:p>
        </p:txBody>
      </p:sp>
      <p:pic>
        <p:nvPicPr>
          <p:cNvPr id="18" name="Picture 5"/>
          <p:cNvPicPr>
            <a:picLocks noChangeAspect="1" noChangeArrowheads="1"/>
          </p:cNvPicPr>
          <p:nvPr/>
        </p:nvPicPr>
        <p:blipFill>
          <a:blip r:embed="rId3" cstate="print"/>
          <a:srcRect t="42353"/>
          <a:stretch>
            <a:fillRect/>
          </a:stretch>
        </p:blipFill>
        <p:spPr bwMode="auto">
          <a:xfrm>
            <a:off x="1832034" y="6193110"/>
            <a:ext cx="2524044" cy="384903"/>
          </a:xfrm>
          <a:prstGeom prst="rect">
            <a:avLst/>
          </a:prstGeom>
          <a:noFill/>
          <a:ln w="1">
            <a:noFill/>
            <a:miter lim="800000"/>
            <a:headEnd/>
            <a:tailEnd type="none" w="med" len="med"/>
          </a:ln>
          <a:effectLst/>
        </p:spPr>
      </p:pic>
      <p:pic>
        <p:nvPicPr>
          <p:cNvPr id="20" name="Picture 4"/>
          <p:cNvPicPr>
            <a:picLocks noChangeAspect="1" noChangeArrowheads="1"/>
          </p:cNvPicPr>
          <p:nvPr/>
        </p:nvPicPr>
        <p:blipFill>
          <a:blip r:embed="rId4" cstate="print"/>
          <a:srcRect t="41176"/>
          <a:stretch>
            <a:fillRect/>
          </a:stretch>
        </p:blipFill>
        <p:spPr bwMode="auto">
          <a:xfrm>
            <a:off x="1743991" y="7489254"/>
            <a:ext cx="2617396" cy="383754"/>
          </a:xfrm>
          <a:prstGeom prst="rect">
            <a:avLst/>
          </a:prstGeom>
          <a:noFill/>
          <a:ln w="1">
            <a:noFill/>
            <a:miter lim="800000"/>
            <a:headEnd/>
            <a:tailEnd type="none" w="med" len="med"/>
          </a:ln>
          <a:effectLst/>
        </p:spPr>
      </p:pic>
      <p:sp>
        <p:nvSpPr>
          <p:cNvPr id="17" name="正方形/長方形 16"/>
          <p:cNvSpPr/>
          <p:nvPr/>
        </p:nvSpPr>
        <p:spPr>
          <a:xfrm>
            <a:off x="450155" y="8209334"/>
            <a:ext cx="9820579" cy="440120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ja-JP" altLang="en-US" sz="2000" b="1" dirty="0" smtClean="0">
                <a:ln w="12700">
                  <a:noFill/>
                  <a:prstDash val="solid"/>
                </a:ln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＜申込方法＞</a:t>
            </a:r>
            <a:endParaRPr lang="en-US" altLang="ja-JP" sz="2000" b="1" dirty="0" smtClean="0">
              <a:ln w="12700">
                <a:noFill/>
                <a:prstDash val="solid"/>
              </a:ln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sz="2000" b="1" dirty="0" smtClean="0">
                <a:ln w="12700">
                  <a:noFill/>
                  <a:prstDash val="solid"/>
                </a:ln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　　</a:t>
            </a:r>
            <a:r>
              <a:rPr lang="en-US" altLang="ja-JP" sz="2000" b="1" dirty="0" smtClean="0">
                <a:ln w="12700">
                  <a:noFill/>
                  <a:prstDash val="solid"/>
                </a:ln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10</a:t>
            </a:r>
            <a:r>
              <a:rPr lang="ja-JP" altLang="en-US" sz="2000" b="1" dirty="0" smtClean="0">
                <a:ln w="12700">
                  <a:noFill/>
                  <a:prstDash val="solid"/>
                </a:ln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月</a:t>
            </a:r>
            <a:r>
              <a:rPr lang="en-US" altLang="ja-JP" sz="2000" b="1" dirty="0" smtClean="0">
                <a:ln w="12700">
                  <a:noFill/>
                  <a:prstDash val="solid"/>
                </a:ln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26</a:t>
            </a:r>
            <a:r>
              <a:rPr lang="ja-JP" altLang="en-US" sz="2000" b="1" dirty="0" smtClean="0">
                <a:ln w="12700">
                  <a:noFill/>
                  <a:prstDash val="solid"/>
                </a:ln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日（土）</a:t>
            </a:r>
            <a:r>
              <a:rPr lang="en-US" altLang="ja-JP" sz="2000" b="1" dirty="0">
                <a:ln w="12700">
                  <a:noFill/>
                  <a:prstDash val="solid"/>
                </a:ln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13</a:t>
            </a:r>
            <a:r>
              <a:rPr lang="en-US" altLang="ja-JP" sz="2000" b="1" dirty="0" smtClean="0">
                <a:ln w="12700">
                  <a:noFill/>
                  <a:prstDash val="solid"/>
                </a:ln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:00</a:t>
            </a:r>
            <a:r>
              <a:rPr lang="ja-JP" altLang="en-US" sz="2000" b="1" dirty="0" smtClean="0">
                <a:ln w="12700">
                  <a:noFill/>
                  <a:prstDash val="solid"/>
                </a:ln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～　電話又は体育館フロントで直接。</a:t>
            </a:r>
            <a:endParaRPr lang="en-US" altLang="ja-JP" sz="2000" b="1" dirty="0" smtClean="0">
              <a:ln w="12700">
                <a:noFill/>
                <a:prstDash val="solid"/>
              </a:ln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sz="2000" b="1" cap="none" spc="0" dirty="0">
                <a:ln w="12700">
                  <a:noFill/>
                  <a:prstDash val="solid"/>
                </a:ln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</a:t>
            </a:r>
            <a:r>
              <a:rPr lang="ja-JP" altLang="en-US" sz="2000" b="1" dirty="0" smtClean="0">
                <a:ln w="12700">
                  <a:noFill/>
                  <a:prstDash val="solid"/>
                </a:ln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　</a:t>
            </a:r>
            <a:r>
              <a:rPr lang="ja-JP" altLang="en-US" sz="2000" b="1" cap="none" spc="0" dirty="0" smtClean="0">
                <a:ln w="12700">
                  <a:noFill/>
                  <a:prstDash val="solid"/>
                </a:ln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優先入場（</a:t>
            </a:r>
            <a:r>
              <a:rPr lang="en-US" altLang="ja-JP" sz="2000" b="1" dirty="0">
                <a:ln w="12700">
                  <a:noFill/>
                  <a:prstDash val="solid"/>
                </a:ln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5</a:t>
            </a:r>
            <a:r>
              <a:rPr lang="ja-JP" altLang="en-US" sz="2000" b="1" cap="none" spc="0" dirty="0" smtClean="0">
                <a:ln w="12700">
                  <a:noFill/>
                  <a:prstDash val="solid"/>
                </a:ln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枠）</a:t>
            </a:r>
            <a:r>
              <a:rPr lang="ja-JP" altLang="en-US" sz="2000" b="1" dirty="0">
                <a:ln w="12700">
                  <a:noFill/>
                  <a:prstDash val="solid"/>
                </a:ln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又は</a:t>
            </a:r>
            <a:r>
              <a:rPr lang="ja-JP" altLang="en-US" sz="2000" b="1" cap="none" spc="0" dirty="0" smtClean="0">
                <a:ln w="12700">
                  <a:noFill/>
                  <a:prstDash val="solid"/>
                </a:ln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通常入場をお選びください。</a:t>
            </a:r>
            <a:endParaRPr lang="en-US" altLang="ja-JP" sz="2000" b="1" dirty="0" smtClean="0">
              <a:ln w="12700">
                <a:noFill/>
                <a:prstDash val="solid"/>
              </a:ln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endParaRPr lang="en-US" altLang="ja-JP" sz="2000" b="1" dirty="0" smtClean="0">
              <a:ln w="12700">
                <a:noFill/>
                <a:prstDash val="solid"/>
              </a:ln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sz="2000" b="1" dirty="0" smtClean="0">
                <a:ln w="12700">
                  <a:noFill/>
                  <a:prstDash val="solid"/>
                </a:ln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＜</a:t>
            </a:r>
            <a:r>
              <a:rPr lang="ja-JP" altLang="en-US" sz="2000" b="1" dirty="0">
                <a:ln w="12700">
                  <a:noFill/>
                  <a:prstDash val="solid"/>
                </a:ln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参加費用</a:t>
            </a:r>
            <a:r>
              <a:rPr lang="ja-JP" altLang="en-US" sz="2000" b="1" dirty="0" smtClean="0">
                <a:ln w="12700">
                  <a:noFill/>
                  <a:prstDash val="solid"/>
                </a:ln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＞</a:t>
            </a:r>
            <a:endParaRPr lang="en-US" altLang="ja-JP" sz="2000" b="1" dirty="0">
              <a:ln w="12700">
                <a:noFill/>
                <a:prstDash val="solid"/>
              </a:ln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sz="2000" b="1" dirty="0" smtClean="0">
                <a:ln w="12700">
                  <a:noFill/>
                  <a:prstDash val="solid"/>
                </a:ln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　　１アイテム　</a:t>
            </a:r>
            <a:r>
              <a:rPr lang="en-US" altLang="ja-JP" sz="2000" b="1" dirty="0" smtClean="0">
                <a:ln w="12700">
                  <a:noFill/>
                  <a:prstDash val="solid"/>
                </a:ln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500</a:t>
            </a:r>
            <a:r>
              <a:rPr lang="ja-JP" altLang="en-US" sz="2000" b="1" dirty="0" smtClean="0">
                <a:ln w="12700">
                  <a:noFill/>
                  <a:prstDash val="solid"/>
                </a:ln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円（税込）　</a:t>
            </a:r>
            <a:endParaRPr lang="en-US" altLang="ja-JP" sz="2800" b="1" dirty="0" smtClean="0">
              <a:ln w="12700">
                <a:noFill/>
                <a:prstDash val="solid"/>
              </a:ln>
              <a:solidFill>
                <a:srgbClr val="FF0000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sz="2000" b="1" dirty="0" smtClean="0">
                <a:ln w="12700">
                  <a:noFill/>
                  <a:prstDash val="solid"/>
                </a:ln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　　優先入場料　</a:t>
            </a:r>
            <a:r>
              <a:rPr lang="en-US" altLang="ja-JP" sz="2000" b="1" dirty="0" smtClean="0">
                <a:ln w="12700">
                  <a:noFill/>
                  <a:prstDash val="solid"/>
                </a:ln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100</a:t>
            </a:r>
            <a:r>
              <a:rPr lang="ja-JP" altLang="en-US" sz="2000" b="1" dirty="0" smtClean="0">
                <a:ln w="12700">
                  <a:noFill/>
                  <a:prstDash val="solid"/>
                </a:ln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円（税込）</a:t>
            </a:r>
            <a:endParaRPr lang="en-US" altLang="ja-JP" sz="2000" b="1" dirty="0" smtClean="0">
              <a:ln w="12700">
                <a:noFill/>
                <a:prstDash val="solid"/>
              </a:ln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endParaRPr lang="en-US" altLang="ja-JP" sz="2000" b="1" dirty="0" smtClean="0">
              <a:ln w="12700">
                <a:noFill/>
                <a:prstDash val="solid"/>
              </a:ln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sz="2000" b="1" dirty="0" smtClean="0">
                <a:ln w="12700">
                  <a:noFill/>
                  <a:prstDash val="solid"/>
                </a:ln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＜</a:t>
            </a:r>
            <a:r>
              <a:rPr lang="ja-JP" altLang="en-US" sz="2000" b="1" dirty="0" smtClean="0">
                <a:ln w="12700">
                  <a:noFill/>
                  <a:prstDash val="solid"/>
                </a:ln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支払方法＞</a:t>
            </a:r>
            <a:endParaRPr lang="en-US" altLang="ja-JP" sz="2000" b="1" dirty="0">
              <a:ln w="12700">
                <a:noFill/>
                <a:prstDash val="solid"/>
              </a:ln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sz="2000" b="1" dirty="0" smtClean="0">
                <a:ln w="12700">
                  <a:noFill/>
                  <a:prstDash val="solid"/>
                </a:ln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　　</a:t>
            </a:r>
            <a:r>
              <a:rPr lang="ja-JP" altLang="en-US" sz="2000" b="1" cap="none" spc="0" dirty="0" smtClean="0">
                <a:ln w="12700">
                  <a:noFill/>
                  <a:prstDash val="solid"/>
                </a:ln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当日支払。（当日の入金は</a:t>
            </a:r>
            <a:r>
              <a:rPr lang="en-US" altLang="ja-JP" sz="2000" b="1" cap="none" spc="0" dirty="0" smtClean="0">
                <a:ln w="12700">
                  <a:noFill/>
                  <a:prstDash val="solid"/>
                </a:ln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9:30</a:t>
            </a:r>
            <a:r>
              <a:rPr lang="ja-JP" altLang="en-US" sz="2000" b="1" cap="none" spc="0" dirty="0" smtClean="0">
                <a:ln w="12700">
                  <a:noFill/>
                  <a:prstDash val="solid"/>
                </a:ln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からとなります）</a:t>
            </a:r>
            <a:endParaRPr lang="en-US" altLang="ja-JP" sz="2000" b="1" dirty="0" smtClean="0">
              <a:ln w="12700">
                <a:noFill/>
                <a:prstDash val="solid"/>
              </a:ln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endParaRPr lang="en-US" altLang="ja-JP" sz="2000" b="1" dirty="0" smtClean="0">
              <a:ln w="12700">
                <a:noFill/>
                <a:prstDash val="solid"/>
              </a:ln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sz="2000" b="1" dirty="0" smtClean="0">
                <a:ln w="12700">
                  <a:noFill/>
                  <a:prstDash val="solid"/>
                </a:ln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＜</a:t>
            </a:r>
            <a:r>
              <a:rPr lang="ja-JP" altLang="en-US" sz="2000" b="1" dirty="0" smtClean="0">
                <a:ln w="12700">
                  <a:noFill/>
                  <a:prstDash val="solid"/>
                </a:ln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入場方法＞　</a:t>
            </a:r>
            <a:endParaRPr lang="en-US" altLang="ja-JP" sz="2000" b="1" dirty="0" smtClean="0">
              <a:ln w="12700">
                <a:noFill/>
                <a:prstDash val="solid"/>
              </a:ln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sz="2000" b="1" dirty="0" smtClean="0">
                <a:ln w="12700">
                  <a:noFill/>
                  <a:prstDash val="solid"/>
                </a:ln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　　各アイテム開始時間の</a:t>
            </a:r>
            <a:r>
              <a:rPr lang="en-US" altLang="ja-JP" sz="2000" b="1" dirty="0" smtClean="0">
                <a:ln w="12700">
                  <a:noFill/>
                  <a:prstDash val="solid"/>
                </a:ln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15</a:t>
            </a:r>
            <a:r>
              <a:rPr lang="ja-JP" altLang="en-US" sz="2000" b="1" dirty="0" smtClean="0">
                <a:ln w="12700">
                  <a:noFill/>
                  <a:prstDash val="solid"/>
                </a:ln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分前から</a:t>
            </a:r>
            <a:endParaRPr lang="en-US" altLang="ja-JP" sz="2000" b="1" dirty="0" smtClean="0">
              <a:ln w="12700">
                <a:noFill/>
                <a:prstDash val="solid"/>
              </a:ln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sz="2000" b="1" dirty="0">
                <a:ln w="12700">
                  <a:noFill/>
                  <a:prstDash val="solid"/>
                </a:ln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</a:t>
            </a:r>
            <a:r>
              <a:rPr lang="ja-JP" altLang="en-US" sz="2000" b="1" dirty="0" smtClean="0">
                <a:ln w="12700">
                  <a:noFill/>
                  <a:prstDash val="solid"/>
                </a:ln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　　　①優先入場開始（申込順）　②通常入場開始（当日入金順）</a:t>
            </a:r>
          </a:p>
        </p:txBody>
      </p:sp>
      <p:sp>
        <p:nvSpPr>
          <p:cNvPr id="31" name="正方形/長方形 30"/>
          <p:cNvSpPr/>
          <p:nvPr/>
        </p:nvSpPr>
        <p:spPr>
          <a:xfrm>
            <a:off x="1250377" y="12817846"/>
            <a:ext cx="7848872" cy="1477328"/>
          </a:xfrm>
          <a:prstGeom prst="rect">
            <a:avLst/>
          </a:prstGeom>
          <a:solidFill>
            <a:srgbClr val="FFFF00"/>
          </a:solidFill>
          <a:ln w="19050" cap="rnd">
            <a:solidFill>
              <a:schemeClr val="tx1"/>
            </a:solidFill>
          </a:ln>
        </p:spPr>
        <p:txBody>
          <a:bodyPr wrap="square" lIns="91440" tIns="45720" rIns="91440" bIns="45720">
            <a:spAutoFit/>
          </a:bodyPr>
          <a:lstStyle/>
          <a:p>
            <a:r>
              <a:rPr lang="ja-JP" altLang="en-US" sz="2400" dirty="0" smtClean="0">
                <a:ln w="12700">
                  <a:noFill/>
                  <a:prstDash val="solid"/>
                </a:ln>
                <a:latin typeface="HGP創英角ｺﾞｼｯｸUB" pitchFamily="50" charset="-128"/>
                <a:ea typeface="HGP創英角ｺﾞｼｯｸUB" pitchFamily="50" charset="-128"/>
              </a:rPr>
              <a:t>優先入場</a:t>
            </a:r>
            <a:r>
              <a:rPr lang="ja-JP" altLang="en-US" sz="2400" dirty="0" smtClean="0">
                <a:ln w="12700">
                  <a:noFill/>
                  <a:prstDash val="solid"/>
                </a:ln>
                <a:solidFill>
                  <a:sysClr val="windowText" lastClr="000000"/>
                </a:solidFill>
                <a:latin typeface="HGP創英角ｺﾞｼｯｸUB" pitchFamily="50" charset="-128"/>
                <a:ea typeface="HGP創英角ｺﾞｼｯｸUB" pitchFamily="50" charset="-128"/>
              </a:rPr>
              <a:t>とは</a:t>
            </a:r>
            <a:endParaRPr lang="en-US" altLang="ja-JP" sz="2400" dirty="0" smtClean="0">
              <a:ln w="12700">
                <a:noFill/>
                <a:prstDash val="solid"/>
              </a:ln>
              <a:solidFill>
                <a:sysClr val="windowText" lastClr="000000"/>
              </a:solidFill>
              <a:latin typeface="HGP創英角ｺﾞｼｯｸUB" pitchFamily="50" charset="-128"/>
              <a:ea typeface="HGP創英角ｺﾞｼｯｸUB" pitchFamily="50" charset="-128"/>
            </a:endParaRPr>
          </a:p>
          <a:p>
            <a:pPr algn="ctr"/>
            <a:r>
              <a:rPr lang="ja-JP" altLang="en-US" sz="1800" dirty="0">
                <a:ln w="12700">
                  <a:noFill/>
                  <a:prstDash val="solid"/>
                </a:ln>
                <a:solidFill>
                  <a:srgbClr val="FF0000"/>
                </a:solidFill>
                <a:latin typeface="HGP創英角ｺﾞｼｯｸUB" pitchFamily="50" charset="-128"/>
                <a:ea typeface="HGP創英角ｺﾞｼｯｸUB" pitchFamily="50" charset="-128"/>
              </a:rPr>
              <a:t>目的のクラスに優先入場いただける有料（</a:t>
            </a:r>
            <a:r>
              <a:rPr lang="en-US" altLang="ja-JP" sz="1800" dirty="0">
                <a:ln w="12700">
                  <a:noFill/>
                  <a:prstDash val="solid"/>
                </a:ln>
                <a:solidFill>
                  <a:srgbClr val="FF0000"/>
                </a:solidFill>
                <a:latin typeface="HGP創英角ｺﾞｼｯｸUB" pitchFamily="50" charset="-128"/>
                <a:ea typeface="HGP創英角ｺﾞｼｯｸUB" pitchFamily="50" charset="-128"/>
              </a:rPr>
              <a:t>100</a:t>
            </a:r>
            <a:r>
              <a:rPr lang="ja-JP" altLang="en-US" sz="1800" dirty="0">
                <a:ln w="12700">
                  <a:noFill/>
                  <a:prstDash val="solid"/>
                </a:ln>
                <a:solidFill>
                  <a:srgbClr val="FF0000"/>
                </a:solidFill>
                <a:latin typeface="HGP創英角ｺﾞｼｯｸUB" pitchFamily="50" charset="-128"/>
                <a:ea typeface="HGP創英角ｺﾞｼｯｸUB" pitchFamily="50" charset="-128"/>
              </a:rPr>
              <a:t>円）サービスです</a:t>
            </a:r>
            <a:r>
              <a:rPr lang="ja-JP" altLang="en-US" sz="1800" dirty="0" smtClean="0">
                <a:ln w="12700">
                  <a:noFill/>
                  <a:prstDash val="solid"/>
                </a:ln>
                <a:solidFill>
                  <a:srgbClr val="FF0000"/>
                </a:solidFill>
                <a:latin typeface="HGP創英角ｺﾞｼｯｸUB" pitchFamily="50" charset="-128"/>
                <a:ea typeface="HGP創英角ｺﾞｼｯｸUB" pitchFamily="50" charset="-128"/>
              </a:rPr>
              <a:t>。</a:t>
            </a:r>
            <a:endParaRPr lang="en-US" altLang="ja-JP" sz="1800" dirty="0" smtClean="0">
              <a:ln w="12700">
                <a:noFill/>
                <a:prstDash val="solid"/>
              </a:ln>
              <a:solidFill>
                <a:srgbClr val="FF0000"/>
              </a:solidFill>
              <a:latin typeface="HGP創英角ｺﾞｼｯｸUB" pitchFamily="50" charset="-128"/>
              <a:ea typeface="HGP創英角ｺﾞｼｯｸUB" pitchFamily="50" charset="-128"/>
            </a:endParaRPr>
          </a:p>
          <a:p>
            <a:r>
              <a:rPr lang="ja-JP" altLang="en-US" sz="1600" dirty="0" smtClean="0">
                <a:ln w="12700">
                  <a:noFill/>
                  <a:prstDash val="solid"/>
                </a:ln>
                <a:solidFill>
                  <a:sysClr val="windowText" lastClr="000000"/>
                </a:solidFill>
                <a:latin typeface="HGP創英角ｺﾞｼｯｸUB" pitchFamily="50" charset="-128"/>
                <a:ea typeface="HGP創英角ｺﾞｼｯｸUB" pitchFamily="50" charset="-128"/>
              </a:rPr>
              <a:t>　　　　・</a:t>
            </a:r>
            <a:r>
              <a:rPr lang="ja-JP" altLang="en-US" sz="1600" dirty="0">
                <a:ln w="12700">
                  <a:noFill/>
                  <a:prstDash val="solid"/>
                </a:ln>
                <a:solidFill>
                  <a:sysClr val="windowText" lastClr="000000"/>
                </a:solidFill>
                <a:latin typeface="HGP創英角ｺﾞｼｯｸUB" pitchFamily="50" charset="-128"/>
                <a:ea typeface="HGP創英角ｺﾞｼｯｸUB" pitchFamily="50" charset="-128"/>
              </a:rPr>
              <a:t>当日、入金のために早く来館することなく優先で入場いただけます</a:t>
            </a:r>
            <a:r>
              <a:rPr lang="ja-JP" altLang="en-US" sz="1600" dirty="0" smtClean="0">
                <a:ln w="12700">
                  <a:noFill/>
                  <a:prstDash val="solid"/>
                </a:ln>
                <a:solidFill>
                  <a:sysClr val="windowText" lastClr="000000"/>
                </a:solidFill>
                <a:latin typeface="HGP創英角ｺﾞｼｯｸUB" pitchFamily="50" charset="-128"/>
                <a:ea typeface="HGP創英角ｺﾞｼｯｸUB" pitchFamily="50" charset="-128"/>
              </a:rPr>
              <a:t>。</a:t>
            </a:r>
            <a:endParaRPr lang="en-US" altLang="ja-JP" sz="1600" dirty="0" smtClean="0">
              <a:ln w="12700">
                <a:noFill/>
                <a:prstDash val="solid"/>
              </a:ln>
              <a:solidFill>
                <a:sysClr val="windowText" lastClr="000000"/>
              </a:solidFill>
              <a:latin typeface="HGP創英角ｺﾞｼｯｸUB" pitchFamily="50" charset="-128"/>
              <a:ea typeface="HGP創英角ｺﾞｼｯｸUB" pitchFamily="50" charset="-128"/>
            </a:endParaRPr>
          </a:p>
          <a:p>
            <a:r>
              <a:rPr lang="ja-JP" altLang="en-US" sz="1600" dirty="0" smtClean="0">
                <a:ln w="12700">
                  <a:noFill/>
                  <a:prstDash val="solid"/>
                </a:ln>
                <a:solidFill>
                  <a:sysClr val="windowText" lastClr="000000"/>
                </a:solidFill>
                <a:latin typeface="HGP創英角ｺﾞｼｯｸUB" pitchFamily="50" charset="-128"/>
                <a:ea typeface="HGP創英角ｺﾞｼｯｸUB" pitchFamily="50" charset="-128"/>
              </a:rPr>
              <a:t>　　　　・</a:t>
            </a:r>
            <a:r>
              <a:rPr lang="ja-JP" altLang="en-US" sz="1600" dirty="0">
                <a:ln w="12700">
                  <a:noFill/>
                  <a:prstDash val="solid"/>
                </a:ln>
                <a:solidFill>
                  <a:sysClr val="windowText" lastClr="000000"/>
                </a:solidFill>
                <a:latin typeface="HGP創英角ｺﾞｼｯｸUB" pitchFamily="50" charset="-128"/>
                <a:ea typeface="HGP創英角ｺﾞｼｯｸUB" pitchFamily="50" charset="-128"/>
              </a:rPr>
              <a:t>遠方の方や都合等で当日入金が遅くても優先で入場いただけます</a:t>
            </a:r>
            <a:r>
              <a:rPr lang="ja-JP" altLang="en-US" sz="1600" dirty="0" smtClean="0">
                <a:ln w="12700">
                  <a:noFill/>
                  <a:prstDash val="solid"/>
                </a:ln>
                <a:solidFill>
                  <a:sysClr val="windowText" lastClr="000000"/>
                </a:solidFill>
                <a:latin typeface="HGP創英角ｺﾞｼｯｸUB" pitchFamily="50" charset="-128"/>
                <a:ea typeface="HGP創英角ｺﾞｼｯｸUB" pitchFamily="50" charset="-128"/>
              </a:rPr>
              <a:t>。</a:t>
            </a:r>
            <a:endParaRPr lang="en-US" altLang="ja-JP" sz="1600" dirty="0" smtClean="0">
              <a:ln w="12700">
                <a:noFill/>
                <a:prstDash val="solid"/>
              </a:ln>
              <a:solidFill>
                <a:sysClr val="windowText" lastClr="000000"/>
              </a:solidFill>
              <a:latin typeface="HGP創英角ｺﾞｼｯｸUB" pitchFamily="50" charset="-128"/>
              <a:ea typeface="HGP創英角ｺﾞｼｯｸUB" pitchFamily="50" charset="-128"/>
            </a:endParaRPr>
          </a:p>
          <a:p>
            <a:r>
              <a:rPr lang="ja-JP" altLang="en-US" sz="1600" dirty="0" smtClean="0">
                <a:ln w="12700">
                  <a:noFill/>
                  <a:prstDash val="solid"/>
                </a:ln>
                <a:solidFill>
                  <a:sysClr val="windowText" lastClr="000000"/>
                </a:solidFill>
                <a:latin typeface="HGP創英角ｺﾞｼｯｸUB" pitchFamily="50" charset="-128"/>
                <a:ea typeface="HGP創英角ｺﾞｼｯｸUB" pitchFamily="50" charset="-128"/>
              </a:rPr>
              <a:t>　　　　・</a:t>
            </a:r>
            <a:r>
              <a:rPr lang="ja-JP" altLang="en-US" sz="1600" dirty="0">
                <a:ln w="12700">
                  <a:noFill/>
                  <a:prstDash val="solid"/>
                </a:ln>
                <a:solidFill>
                  <a:sysClr val="windowText" lastClr="000000"/>
                </a:solidFill>
                <a:latin typeface="HGP創英角ｺﾞｼｯｸUB" pitchFamily="50" charset="-128"/>
                <a:ea typeface="HGP創英角ｺﾞｼｯｸUB" pitchFamily="50" charset="-128"/>
              </a:rPr>
              <a:t>クラス開始時間までを有効活用できます</a:t>
            </a:r>
            <a:r>
              <a:rPr lang="ja-JP" altLang="en-US" sz="1600" dirty="0" smtClean="0">
                <a:ln w="12700">
                  <a:noFill/>
                  <a:prstDash val="solid"/>
                </a:ln>
                <a:solidFill>
                  <a:sysClr val="windowText" lastClr="000000"/>
                </a:solidFill>
                <a:latin typeface="HGP創英角ｺﾞｼｯｸUB" pitchFamily="50" charset="-128"/>
                <a:ea typeface="HGP創英角ｺﾞｼｯｸUB" pitchFamily="50" charset="-128"/>
              </a:rPr>
              <a:t>。</a:t>
            </a:r>
            <a:endParaRPr lang="en-US" altLang="ja-JP" sz="2800" dirty="0" smtClean="0">
              <a:ln w="12700">
                <a:noFill/>
                <a:prstDash val="solid"/>
              </a:ln>
              <a:solidFill>
                <a:sysClr val="windowText" lastClr="000000"/>
              </a:solidFill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21" name="正方形/長方形 20"/>
          <p:cNvSpPr/>
          <p:nvPr/>
        </p:nvSpPr>
        <p:spPr>
          <a:xfrm>
            <a:off x="254022" y="99511"/>
            <a:ext cx="2945050" cy="584775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>
            <a:spAutoFit/>
          </a:bodyPr>
          <a:lstStyle/>
          <a:p>
            <a:r>
              <a:rPr lang="en-US" altLang="ja-JP" sz="3200" b="1" dirty="0" smtClean="0">
                <a:ln w="12700">
                  <a:noFill/>
                  <a:prstDash val="solid"/>
                </a:ln>
                <a:solidFill>
                  <a:schemeClr val="bg1"/>
                </a:solidFill>
              </a:rPr>
              <a:t>11</a:t>
            </a:r>
            <a:r>
              <a:rPr lang="ja-JP" altLang="en-US" sz="3200" b="1" cap="none" spc="0" dirty="0" smtClean="0">
                <a:ln w="12700">
                  <a:noFill/>
                  <a:prstDash val="solid"/>
                </a:ln>
                <a:solidFill>
                  <a:schemeClr val="bg1"/>
                </a:solidFill>
              </a:rPr>
              <a:t>月</a:t>
            </a:r>
            <a:r>
              <a:rPr lang="en-US" altLang="ja-JP" sz="3200" b="1" dirty="0">
                <a:ln w="12700">
                  <a:noFill/>
                  <a:prstDash val="solid"/>
                </a:ln>
                <a:solidFill>
                  <a:schemeClr val="bg1"/>
                </a:solidFill>
              </a:rPr>
              <a:t>4</a:t>
            </a:r>
            <a:r>
              <a:rPr lang="ja-JP" altLang="en-US" sz="3200" b="1" cap="none" spc="0" dirty="0" smtClean="0">
                <a:ln w="12700">
                  <a:noFill/>
                  <a:prstDash val="solid"/>
                </a:ln>
                <a:solidFill>
                  <a:schemeClr val="bg1"/>
                </a:solidFill>
              </a:rPr>
              <a:t>日（月</a:t>
            </a:r>
            <a:r>
              <a:rPr lang="ja-JP" altLang="en-US" sz="3200" b="1" dirty="0" smtClean="0">
                <a:ln w="12700">
                  <a:noFill/>
                  <a:prstDash val="solid"/>
                </a:ln>
                <a:solidFill>
                  <a:schemeClr val="bg1"/>
                </a:solidFill>
              </a:rPr>
              <a:t>）</a:t>
            </a:r>
            <a:endParaRPr lang="en-US" altLang="ja-JP" sz="3200" b="1" cap="none" spc="0" dirty="0" smtClean="0">
              <a:ln w="12700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pic>
        <p:nvPicPr>
          <p:cNvPr id="23" name="Picture 1"/>
          <p:cNvPicPr>
            <a:picLocks noChangeAspect="1" noChangeArrowheads="1"/>
          </p:cNvPicPr>
          <p:nvPr/>
        </p:nvPicPr>
        <p:blipFill>
          <a:blip r:embed="rId5" cstate="print"/>
          <a:srcRect l="39688" t="64000" r="33350" b="29000"/>
          <a:stretch>
            <a:fillRect/>
          </a:stretch>
        </p:blipFill>
        <p:spPr bwMode="auto">
          <a:xfrm>
            <a:off x="1772881" y="4896966"/>
            <a:ext cx="2676549" cy="432048"/>
          </a:xfrm>
          <a:prstGeom prst="rect">
            <a:avLst/>
          </a:prstGeom>
          <a:noFill/>
          <a:ln w="1">
            <a:noFill/>
            <a:miter lim="800000"/>
            <a:headEnd/>
            <a:tailEnd type="none" w="med" len="med"/>
          </a:ln>
          <a:effectLst/>
        </p:spPr>
      </p:pic>
    </p:spTree>
    <p:extLst>
      <p:ext uri="{BB962C8B-B14F-4D97-AF65-F5344CB8AC3E}">
        <p14:creationId xmlns:p14="http://schemas.microsoft.com/office/powerpoint/2010/main" val="447260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2248</TotalTime>
  <Words>40</Words>
  <Application>Microsoft Office PowerPoint</Application>
  <PresentationFormat>ユーザー設定</PresentationFormat>
  <Paragraphs>37</Paragraphs>
  <Slides>1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テーマ</vt:lpstr>
      <vt:lpstr>PowerPoint プレゼンテーション</vt:lpstr>
    </vt:vector>
  </TitlesOfParts>
  <Company>KONAMI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Banno_Hiroshi</dc:creator>
  <cp:lastModifiedBy>ksc_niigataakihaku</cp:lastModifiedBy>
  <cp:revision>248</cp:revision>
  <cp:lastPrinted>2019-10-08T08:26:37Z</cp:lastPrinted>
  <dcterms:created xsi:type="dcterms:W3CDTF">2016-03-29T08:45:06Z</dcterms:created>
  <dcterms:modified xsi:type="dcterms:W3CDTF">2019-10-18T08:43:12Z</dcterms:modified>
</cp:coreProperties>
</file>