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693400" cy="15122525"/>
  <p:notesSz cx="6735763" cy="9866313"/>
  <p:defaultTextStyle>
    <a:defPPr>
      <a:defRPr lang="ja-JP"/>
    </a:defPPr>
    <a:lvl1pPr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013"/>
    <a:srgbClr val="EE8012"/>
    <a:srgbClr val="6699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4684" autoAdjust="0"/>
  </p:normalViewPr>
  <p:slideViewPr>
    <p:cSldViewPr showGuides="1">
      <p:cViewPr>
        <p:scale>
          <a:sx n="90" d="100"/>
          <a:sy n="90" d="100"/>
        </p:scale>
        <p:origin x="-534" y="1944"/>
      </p:cViewPr>
      <p:guideLst>
        <p:guide orient="horz" pos="4763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8D265-D90B-45CC-8DD0-DFA0C77CF405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70C69-C87F-4F89-807D-48E06476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7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70C69-C87F-4F89-807D-48E0647619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A3PPT用kana赤帯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7" y="14400000"/>
            <a:ext cx="10690225" cy="720725"/>
          </a:xfrm>
          <a:prstGeom prst="rect">
            <a:avLst/>
          </a:prstGeom>
        </p:spPr>
      </p:pic>
      <p:pic>
        <p:nvPicPr>
          <p:cNvPr id="4" name="図 3" descr="A3PPT用kanaロゴx4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4400000"/>
            <a:ext cx="10693400" cy="720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A3PPT用kana黒帯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7" y="14400000"/>
            <a:ext cx="10690225" cy="720725"/>
          </a:xfrm>
          <a:prstGeom prst="rect">
            <a:avLst/>
          </a:prstGeom>
        </p:spPr>
      </p:pic>
      <p:pic>
        <p:nvPicPr>
          <p:cNvPr id="4" name="図 3" descr="A3PPT用kanaロゴx4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4400000"/>
            <a:ext cx="10693400" cy="72003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988" y="604838"/>
            <a:ext cx="9623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1" tIns="73756" rIns="147511" bIns="73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4988" y="3529013"/>
            <a:ext cx="9623425" cy="99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1" tIns="73756" rIns="147511" bIns="73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0693400" cy="144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-1899" y="0"/>
            <a:ext cx="10693400" cy="13685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13418" y="1656817"/>
            <a:ext cx="10152354" cy="12743394"/>
          </a:xfrm>
          <a:prstGeom prst="rect">
            <a:avLst/>
          </a:prstGeom>
          <a:solidFill>
            <a:schemeClr val="bg1"/>
          </a:solidFill>
          <a:ln w="31750" cap="sq" cmpd="sng">
            <a:solidFill>
              <a:srgbClr val="C00000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890315" y="389534"/>
            <a:ext cx="8201505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文化の日　　　　</a:t>
            </a:r>
            <a:r>
              <a:rPr lang="ja-JP" altLang="en-US" sz="54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祝日プログラム</a:t>
            </a:r>
            <a:endParaRPr lang="ja-JP" altLang="en-US" sz="4400" b="1" cap="none" spc="0" dirty="0">
              <a:ln w="12700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50155" y="1800622"/>
            <a:ext cx="9878879" cy="62478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10:00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10:45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はつらつエアロ</a:t>
            </a:r>
            <a:r>
              <a:rPr lang="ja-JP" altLang="en-US" sz="28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西田 美千代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11:00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12:00</a:t>
            </a:r>
          </a:p>
          <a:p>
            <a:r>
              <a:rPr lang="ja-JP" alt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やさしいヨガ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（優先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）   西田 美千代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　　　　　　　定員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）　小林 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14:00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15:00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　　　 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 　 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小林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>
              <a:ln w="12700">
                <a:noFill/>
                <a:prstDash val="solid"/>
              </a:ln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　　　　　　　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小林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14400000"/>
            <a:ext cx="10691501" cy="707886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秋葉区総合体育館　</a:t>
            </a:r>
            <a:r>
              <a:rPr lang="en-US" altLang="ja-JP" sz="400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0250-25-2400</a:t>
            </a: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/>
          <a:srcRect t="42353"/>
          <a:stretch>
            <a:fillRect/>
          </a:stretch>
        </p:blipFill>
        <p:spPr bwMode="auto">
          <a:xfrm>
            <a:off x="1832034" y="6193110"/>
            <a:ext cx="2524044" cy="38490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/>
          <a:srcRect t="41176"/>
          <a:stretch>
            <a:fillRect/>
          </a:stretch>
        </p:blipFill>
        <p:spPr bwMode="auto">
          <a:xfrm>
            <a:off x="1743991" y="7489254"/>
            <a:ext cx="2617396" cy="38375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7" name="正方形/長方形 16"/>
          <p:cNvSpPr/>
          <p:nvPr/>
        </p:nvSpPr>
        <p:spPr>
          <a:xfrm>
            <a:off x="450155" y="8209334"/>
            <a:ext cx="9820579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＜申込方法＞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日（土）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　電話又は体育館フロントで直接。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cap="none" spc="0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優先入場（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枠）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又は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通常入場をお選びください。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参加費用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＞</a:t>
            </a:r>
            <a:endParaRPr lang="en-US" altLang="ja-JP" sz="2000" b="1" dirty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１アイテム　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　</a:t>
            </a:r>
            <a:endParaRPr lang="en-US" altLang="ja-JP" sz="28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優先入場料　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支払方法＞</a:t>
            </a:r>
            <a:endParaRPr lang="en-US" altLang="ja-JP" sz="2000" b="1" dirty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当日支払。（当日の入金は</a:t>
            </a:r>
            <a:r>
              <a:rPr lang="en-US" altLang="ja-JP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9:30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からとなります）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入場方法＞　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各アイテム開始時間の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分前から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①優先入場開始（申込順）　②通常入場開始（当日入金順）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250377" y="12817846"/>
            <a:ext cx="7848872" cy="1477328"/>
          </a:xfrm>
          <a:prstGeom prst="rect">
            <a:avLst/>
          </a:prstGeom>
          <a:solidFill>
            <a:srgbClr val="FFFF00"/>
          </a:solidFill>
          <a:ln w="19050" cap="rnd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dirty="0" smtClean="0">
                <a:ln w="12700">
                  <a:noFill/>
                  <a:prstDash val="solid"/>
                </a:ln>
                <a:latin typeface="HGP創英角ｺﾞｼｯｸUB" pitchFamily="50" charset="-128"/>
                <a:ea typeface="HGP創英角ｺﾞｼｯｸUB" pitchFamily="50" charset="-128"/>
              </a:rPr>
              <a:t>優先入場</a:t>
            </a:r>
            <a:r>
              <a:rPr lang="ja-JP" altLang="en-US" sz="24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とは</a:t>
            </a:r>
            <a:endParaRPr lang="en-US" altLang="ja-JP" sz="24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目的のクラスに優先入場いただける有料（</a:t>
            </a:r>
            <a:r>
              <a:rPr lang="en-US" altLang="ja-JP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lang="ja-JP" altLang="en-US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円）サービスです</a:t>
            </a:r>
            <a:r>
              <a:rPr lang="ja-JP" altLang="en-US" sz="180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800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当日、入金のために早く来館することなく優先で入場いただけます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遠方の方や都合等で当日入金が遅くても優先で入場いただけます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クラス開始時間までを有効活用できます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28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54022" y="99511"/>
            <a:ext cx="294505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11</a:t>
            </a:r>
            <a:r>
              <a:rPr lang="ja-JP" altLang="en-US" sz="32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月</a:t>
            </a:r>
            <a:r>
              <a:rPr lang="en-US" altLang="ja-JP" sz="3200" b="1" dirty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4</a:t>
            </a:r>
            <a:r>
              <a:rPr lang="ja-JP" altLang="en-US" sz="32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日（月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）</a:t>
            </a:r>
            <a:endParaRPr lang="en-US" altLang="ja-JP" sz="3200" b="1" cap="none" spc="0" dirty="0" smtClean="0">
              <a:ln w="12700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5" cstate="print"/>
          <a:srcRect l="39688" t="64000" r="33350" b="29000"/>
          <a:stretch>
            <a:fillRect/>
          </a:stretch>
        </p:blipFill>
        <p:spPr bwMode="auto">
          <a:xfrm>
            <a:off x="1772881" y="4896966"/>
            <a:ext cx="2676549" cy="43204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val="4472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40</Words>
  <Application>Microsoft Office PowerPoint</Application>
  <PresentationFormat>ユーザー設定</PresentationFormat>
  <Paragraphs>37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KONAMI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Banno_Hiroshi</dc:creator>
  <cp:lastModifiedBy>ksc_niigataakihaku</cp:lastModifiedBy>
  <cp:revision>248</cp:revision>
  <cp:lastPrinted>2019-10-08T08:26:37Z</cp:lastPrinted>
  <dcterms:created xsi:type="dcterms:W3CDTF">2016-03-29T08:45:06Z</dcterms:created>
  <dcterms:modified xsi:type="dcterms:W3CDTF">2019-10-18T08:43:12Z</dcterms:modified>
</cp:coreProperties>
</file>