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735763" cy="9866313"/>
  <p:defaultTextStyle>
    <a:defPPr>
      <a:defRPr lang="ja-JP"/>
    </a:defPPr>
    <a:lvl1pPr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736600" indent="-209550"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473200" indent="-420688"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2211388" indent="-630238"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947988" indent="-841375" algn="l" defTabSz="1473200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FF"/>
    <a:srgbClr val="FE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44" y="936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6" descr="メンテナンス日ポスター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3400" cy="151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8DE25-75E9-4716-A14E-E6E89F28876C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667E-0460-48E5-ADBF-5C865DE0FF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814536" y="808636"/>
            <a:ext cx="1804512" cy="1720187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01004" y="808636"/>
            <a:ext cx="5235311" cy="1720187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3FC3-8A3B-4961-AF84-5C34360C3763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D8587-BD11-4B72-AD40-E3C80231C5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B8015-0000-4B24-B3CA-CBE01822717A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310A-C3CB-4AAE-9773-DA937720D2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6409574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7E1F-38C9-46A2-A2CC-82EE00E28006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413CE-01A0-4EFA-ADC3-999CA0EC23D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01004" y="4704787"/>
            <a:ext cx="3519911" cy="13305723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099138" y="4704787"/>
            <a:ext cx="3519911" cy="13305723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22142-6BA2-4339-AC8E-BA14AEBA8C90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A70B7-D2B3-48B2-BF09-31A46D3E3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605603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101" y="3385066"/>
            <a:ext cx="4726630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101" y="4795800"/>
            <a:ext cx="4726630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70D4E-71FA-455D-B208-23826862B3B2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97211-7BFB-41BB-9D9B-B87A707C11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41A3E-8051-4599-B09F-EDB719628F4D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5C0D-61D7-4835-B542-B7F0B346BC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FE4AB-B06D-4B45-A4A1-B441E2A628A3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45CB6-D05B-438C-B22C-C4EF6FFF08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2101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3" y="602103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2" y="3164531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332EA-4C37-48B6-BA5B-77F41E6D39E6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1F5FC-C571-4DF0-B3C4-DFC38D6AB6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10585769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1351225"/>
            <a:ext cx="6416040" cy="9073515"/>
          </a:xfrm>
        </p:spPr>
        <p:txBody>
          <a:bodyPr rtlCol="0">
            <a:normAutofit/>
          </a:bodyPr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11835479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57D0E-975A-424A-9CB3-90D7F4E723E1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6D9F-08F2-4A3D-8B1F-B3BA5200F0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3400" y="606425"/>
            <a:ext cx="96266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3" tIns="73756" rIns="147513" bIns="73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3400" y="3529013"/>
            <a:ext cx="9626600" cy="997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3" tIns="73756" rIns="147513" bIns="73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3400" y="14016038"/>
            <a:ext cx="2497138" cy="804862"/>
          </a:xfrm>
          <a:prstGeom prst="rect">
            <a:avLst/>
          </a:prstGeom>
        </p:spPr>
        <p:txBody>
          <a:bodyPr vert="horz" wrap="square" lIns="147513" tIns="73756" rIns="147513" bIns="73756" numCol="1" anchor="ctr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63C0B43-A898-4E3D-9105-55D8DADFAA33}" type="datetimeFigureOut">
              <a:rPr lang="ja-JP" altLang="en-US"/>
              <a:pPr>
                <a:defRPr/>
              </a:pPr>
              <a:t>2019/3/26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vert="horz" wrap="square" lIns="147513" tIns="73756" rIns="147513" bIns="73756" numCol="1" anchor="ctr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2863" y="14016038"/>
            <a:ext cx="2497137" cy="804862"/>
          </a:xfrm>
          <a:prstGeom prst="rect">
            <a:avLst/>
          </a:prstGeom>
        </p:spPr>
        <p:txBody>
          <a:bodyPr vert="horz" wrap="square" lIns="147513" tIns="73756" rIns="147513" bIns="73756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ADE2150-7AAD-42F1-8495-D49F26C202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defTabSz="1473200" rtl="0" eaLnBrk="0" fontAlgn="base" hangingPunct="0">
        <a:spcBef>
          <a:spcPct val="0"/>
        </a:spcBef>
        <a:spcAft>
          <a:spcPct val="0"/>
        </a:spcAft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3200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473200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473200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473200" rtl="0" eaLnBrk="0" fontAlgn="base" hangingPunct="0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26832" algn="ctr" defTabSz="1474397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53663" algn="ctr" defTabSz="1474397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80495" algn="ctr" defTabSz="1474397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107326" algn="ctr" defTabSz="1474397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550863" indent="-550863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6713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688" indent="-366713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6713" algn="l" defTabSz="1473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56330" y="2606225"/>
            <a:ext cx="1963559" cy="244563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3" name="テキスト ボックス 5"/>
          <p:cNvSpPr txBox="1">
            <a:spLocks noChangeArrowheads="1"/>
          </p:cNvSpPr>
          <p:nvPr/>
        </p:nvSpPr>
        <p:spPr bwMode="auto">
          <a:xfrm>
            <a:off x="268726" y="2164978"/>
            <a:ext cx="979308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秋葉区総合体育館の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 smtClean="0">
                <a:latin typeface="HGP創英角ｺﾞｼｯｸUB" pitchFamily="50" charset="-128"/>
                <a:ea typeface="HGP創英角ｺﾞｼｯｸUB" pitchFamily="50" charset="-128"/>
              </a:rPr>
              <a:t>ゴールデンウィーク営業</a:t>
            </a: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時間をご案内します。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4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正方形/長方形 34"/>
          <p:cNvSpPr>
            <a:spLocks noChangeArrowheads="1"/>
          </p:cNvSpPr>
          <p:nvPr/>
        </p:nvSpPr>
        <p:spPr bwMode="auto">
          <a:xfrm>
            <a:off x="1242244" y="3441655"/>
            <a:ext cx="640951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記号内容　　「○：通常」　　「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：休館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　　「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：祝休日」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スタジオタイムスケジュールは別途ご案内致します。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22"/>
          <p:cNvSpPr>
            <a:spLocks noChangeArrowheads="1"/>
          </p:cNvSpPr>
          <p:nvPr/>
        </p:nvSpPr>
        <p:spPr bwMode="auto">
          <a:xfrm>
            <a:off x="0" y="0"/>
            <a:ext cx="10693400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altLang="ja-JP" sz="3200" dirty="0" smtClean="0">
              <a:solidFill>
                <a:srgbClr val="F8F8F8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55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ゴールデンウィーク 営業のご案内</a:t>
            </a:r>
            <a:endParaRPr lang="en-US" altLang="ja-JP" sz="55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ja-JP" altLang="en-US" sz="3600" dirty="0">
              <a:solidFill>
                <a:srgbClr val="F8F8F8"/>
              </a:solidFill>
            </a:endParaRPr>
          </a:p>
        </p:txBody>
      </p:sp>
      <p:sp>
        <p:nvSpPr>
          <p:cNvPr id="17" name="テキスト ボックス 115"/>
          <p:cNvSpPr txBox="1">
            <a:spLocks noChangeArrowheads="1"/>
          </p:cNvSpPr>
          <p:nvPr/>
        </p:nvSpPr>
        <p:spPr bwMode="auto">
          <a:xfrm>
            <a:off x="417279" y="13465918"/>
            <a:ext cx="98341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開放設置台数　：　アリーナ　　卓球台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台・バドミントン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　　／　　多目的　　卓球台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利用・受付方法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等、詳しく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は体育館受付までお問い合わせください。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682784"/>
              </p:ext>
            </p:extLst>
          </p:nvPr>
        </p:nvGraphicFramePr>
        <p:xfrm>
          <a:off x="377825" y="4752950"/>
          <a:ext cx="9891844" cy="8496943"/>
        </p:xfrm>
        <a:graphic>
          <a:graphicData uri="http://schemas.openxmlformats.org/drawingml/2006/table">
            <a:tbl>
              <a:tblPr/>
              <a:tblGrid>
                <a:gridCol w="2088555"/>
                <a:gridCol w="864096"/>
                <a:gridCol w="2232248"/>
                <a:gridCol w="864096"/>
                <a:gridCol w="1224136"/>
                <a:gridCol w="1152128"/>
                <a:gridCol w="1466585"/>
              </a:tblGrid>
              <a:tr h="929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日付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営業</a:t>
                      </a:r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ja-JP" altLang="en-US" sz="25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マシン</a:t>
                      </a:r>
                      <a:endParaRPr lang="ja-JP" alt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ランニングコース</a:t>
                      </a:r>
                      <a:endParaRPr lang="ja-JP" alt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開放</a:t>
                      </a:r>
                      <a:endParaRPr lang="en-US" altLang="ja-JP" sz="1800" b="1" i="0" u="none" strike="noStrike" dirty="0" smtClean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（卓球・バド）</a:t>
                      </a:r>
                      <a:endParaRPr lang="ja-JP" alt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スタジオ</a:t>
                      </a:r>
                      <a:endParaRPr lang="ja-JP" alt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824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21:00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▲</a:t>
                      </a:r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18:00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21:00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（多目的）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通常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7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20:00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▲</a:t>
                      </a:r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18:00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20:00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（多目的）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7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★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（アリーナ）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祝日プログラム（別途案内）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7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火</a:t>
                      </a:r>
                      <a:r>
                        <a:rPr lang="en-US" altLang="ja-JP" sz="20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★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（アリーナ）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7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★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（アリーナ）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祝日プログラム（別途案内）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7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木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★</a:t>
                      </a:r>
                      <a:endParaRPr lang="ja-JP" altLang="en-US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7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全館貸切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（成人式）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7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★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（アリーナ）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祝日プログラム（別途案内）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7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★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祝日プログラム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（別途案内）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749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★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endParaRPr lang="en-US" altLang="ja-JP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（アリーナ）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祝日プログラム（別途案内）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651" marR="8651" marT="865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29645" y="10297566"/>
            <a:ext cx="9834109" cy="648072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115"/>
          <p:cNvSpPr txBox="1">
            <a:spLocks noChangeArrowheads="1"/>
          </p:cNvSpPr>
          <p:nvPr/>
        </p:nvSpPr>
        <p:spPr bwMode="auto">
          <a:xfrm>
            <a:off x="0" y="14414639"/>
            <a:ext cx="10693400" cy="70788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chemeClr val="bg1"/>
                </a:solidFill>
                <a:latin typeface="+mj-ea"/>
                <a:ea typeface="+mj-ea"/>
              </a:rPr>
              <a:t>秋葉区総合体育館　</a:t>
            </a:r>
            <a:r>
              <a:rPr lang="en-US" altLang="ja-JP" sz="4000" b="1" dirty="0" smtClean="0">
                <a:solidFill>
                  <a:schemeClr val="bg1"/>
                </a:solidFill>
                <a:latin typeface="+mj-ea"/>
                <a:ea typeface="+mj-ea"/>
              </a:rPr>
              <a:t>0250-25-2400</a:t>
            </a:r>
            <a:endParaRPr lang="ja-JP" altLang="en-US" sz="40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241</Words>
  <Application>Microsoft Office PowerPoint</Application>
  <PresentationFormat>ユーザー設定</PresentationFormat>
  <Paragraphs>96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KONAMI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test</dc:creator>
  <cp:lastModifiedBy>ksc_niigataakihaku</cp:lastModifiedBy>
  <cp:revision>119</cp:revision>
  <cp:lastPrinted>2019-03-11T12:52:32Z</cp:lastPrinted>
  <dcterms:created xsi:type="dcterms:W3CDTF">2013-06-28T10:09:54Z</dcterms:created>
  <dcterms:modified xsi:type="dcterms:W3CDTF">2019-03-26T06:58:33Z</dcterms:modified>
</cp:coreProperties>
</file>