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7" r:id="rId2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6FF"/>
    <a:srgbClr val="FF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2" d="100"/>
          <a:sy n="32" d="100"/>
        </p:scale>
        <p:origin x="23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63D8D-6219-45A4-A631-E75BBF76ADBC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BA742-1176-43FF-8C53-4847D57D9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16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BA742-1176-43FF-8C53-4847D57D937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82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84CF-C28A-4334-9464-4AAFD2CB237F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DDD0-1471-4B2B-8301-E9177A638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70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84CF-C28A-4334-9464-4AAFD2CB237F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DDD0-1471-4B2B-8301-E9177A638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51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84CF-C28A-4334-9464-4AAFD2CB237F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DDD0-1471-4B2B-8301-E9177A638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41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84CF-C28A-4334-9464-4AAFD2CB237F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DDD0-1471-4B2B-8301-E9177A638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40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84CF-C28A-4334-9464-4AAFD2CB237F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DDD0-1471-4B2B-8301-E9177A638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42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84CF-C28A-4334-9464-4AAFD2CB237F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DDD0-1471-4B2B-8301-E9177A638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7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84CF-C28A-4334-9464-4AAFD2CB237F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DDD0-1471-4B2B-8301-E9177A638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20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84CF-C28A-4334-9464-4AAFD2CB237F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DDD0-1471-4B2B-8301-E9177A638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61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84CF-C28A-4334-9464-4AAFD2CB237F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DDD0-1471-4B2B-8301-E9177A638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45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84CF-C28A-4334-9464-4AAFD2CB237F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DDD0-1471-4B2B-8301-E9177A638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14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84CF-C28A-4334-9464-4AAFD2CB237F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DDD0-1471-4B2B-8301-E9177A638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93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84CF-C28A-4334-9464-4AAFD2CB237F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0DDD0-1471-4B2B-8301-E9177A638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35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7183">
            <a:off x="4237341" y="8102802"/>
            <a:ext cx="2108869" cy="13933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96453">
            <a:off x="4838772" y="5295142"/>
            <a:ext cx="2335549" cy="175633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71750">
            <a:off x="322291" y="5445349"/>
            <a:ext cx="2481715" cy="186625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3D31A07-3D65-4101-97F0-8056BBADAF92}"/>
              </a:ext>
            </a:extLst>
          </p:cNvPr>
          <p:cNvSpPr/>
          <p:nvPr/>
        </p:nvSpPr>
        <p:spPr>
          <a:xfrm>
            <a:off x="217714" y="291405"/>
            <a:ext cx="7141028" cy="8139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43B45BC-09CE-4270-A17D-7CCB7C8E19AF}"/>
              </a:ext>
            </a:extLst>
          </p:cNvPr>
          <p:cNvSpPr/>
          <p:nvPr/>
        </p:nvSpPr>
        <p:spPr>
          <a:xfrm>
            <a:off x="6001899" y="371789"/>
            <a:ext cx="1273105" cy="66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B8DBB8-1991-4AE7-B183-D51325CF388B}"/>
              </a:ext>
            </a:extLst>
          </p:cNvPr>
          <p:cNvSpPr txBox="1"/>
          <p:nvPr/>
        </p:nvSpPr>
        <p:spPr>
          <a:xfrm>
            <a:off x="6170298" y="391885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00B0F0"/>
                </a:solidFill>
                <a:latin typeface="+mn-ea"/>
              </a:rPr>
              <a:t>2020</a:t>
            </a:r>
            <a:r>
              <a:rPr kumimoji="1" lang="ja-JP" altLang="en-US" sz="1200" b="1" dirty="0">
                <a:solidFill>
                  <a:srgbClr val="00B0F0"/>
                </a:solidFill>
                <a:latin typeface="+mn-ea"/>
              </a:rPr>
              <a:t>年</a:t>
            </a:r>
            <a:r>
              <a:rPr kumimoji="1" lang="en-US" altLang="ja-JP" sz="1200" b="1" dirty="0">
                <a:solidFill>
                  <a:srgbClr val="00B0F0"/>
                </a:solidFill>
                <a:latin typeface="+mn-ea"/>
              </a:rPr>
              <a:t>5</a:t>
            </a:r>
            <a:r>
              <a:rPr kumimoji="1" lang="ja-JP" altLang="en-US" sz="1200" b="1" dirty="0">
                <a:solidFill>
                  <a:srgbClr val="00B0F0"/>
                </a:solidFill>
                <a:latin typeface="+mn-ea"/>
              </a:rPr>
              <a:t>月</a:t>
            </a:r>
            <a:endParaRPr kumimoji="1" lang="en-US" altLang="ja-JP" sz="1200" b="1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C2A7EC-C271-4460-87C7-39232E009C99}"/>
              </a:ext>
            </a:extLst>
          </p:cNvPr>
          <p:cNvSpPr txBox="1"/>
          <p:nvPr/>
        </p:nvSpPr>
        <p:spPr>
          <a:xfrm>
            <a:off x="6001899" y="622902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00B0F0"/>
                </a:solidFill>
                <a:latin typeface="+mn-ea"/>
              </a:rPr>
              <a:t>秋葉区総合体育館</a:t>
            </a:r>
            <a:endParaRPr kumimoji="1" lang="en-US" altLang="ja-JP" sz="1000" dirty="0">
              <a:solidFill>
                <a:srgbClr val="00B0F0"/>
              </a:solidFill>
              <a:latin typeface="+mn-ea"/>
            </a:endParaRPr>
          </a:p>
          <a:p>
            <a:r>
              <a:rPr kumimoji="1" lang="en-US" altLang="ja-JP" sz="1000" dirty="0">
                <a:solidFill>
                  <a:srgbClr val="00B0F0"/>
                </a:solidFill>
                <a:latin typeface="+mn-ea"/>
              </a:rPr>
              <a:t>TEL.0250-25-2400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06E3BB-C715-46BE-B96B-495AB2A9D007}"/>
              </a:ext>
            </a:extLst>
          </p:cNvPr>
          <p:cNvSpPr txBox="1"/>
          <p:nvPr/>
        </p:nvSpPr>
        <p:spPr>
          <a:xfrm>
            <a:off x="720198" y="406683"/>
            <a:ext cx="54040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400" b="1" spc="300" dirty="0">
                <a:solidFill>
                  <a:schemeClr val="bg1"/>
                </a:solidFill>
              </a:rPr>
              <a:t>秋葉区総合体育館だより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72DED2E-8C3F-441E-B8F8-30565CA6956B}"/>
              </a:ext>
            </a:extLst>
          </p:cNvPr>
          <p:cNvSpPr txBox="1"/>
          <p:nvPr/>
        </p:nvSpPr>
        <p:spPr>
          <a:xfrm>
            <a:off x="3234778" y="1885572"/>
            <a:ext cx="41139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５月１４日の</a:t>
            </a:r>
            <a:r>
              <a:rPr kumimoji="1" lang="ja-JP" altLang="en-US" sz="1600" dirty="0" smtClean="0"/>
              <a:t>緊急事態宣言</a:t>
            </a:r>
            <a:r>
              <a:rPr kumimoji="1" lang="ja-JP" altLang="en-US" sz="1600" dirty="0" smtClean="0"/>
              <a:t>の解除を受けて、５月１５日に新潟県が休業要請を解除した</a:t>
            </a:r>
            <a:r>
              <a:rPr kumimoji="1" lang="ja-JP" altLang="en-US" sz="1600" dirty="0" smtClean="0"/>
              <a:t>ことなどを</a:t>
            </a:r>
            <a:r>
              <a:rPr kumimoji="1" lang="ja-JP" altLang="en-US" sz="1600" dirty="0" smtClean="0"/>
              <a:t>踏まえ、６月１日以降</a:t>
            </a:r>
            <a:r>
              <a:rPr kumimoji="1" lang="ja-JP" altLang="en-US" sz="1600" dirty="0" smtClean="0"/>
              <a:t>順次屋内体育施設</a:t>
            </a:r>
            <a:r>
              <a:rPr kumimoji="1" lang="ja-JP" altLang="en-US" sz="1600" dirty="0" smtClean="0"/>
              <a:t>を再開することが決まりました。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長い</a:t>
            </a:r>
            <a:r>
              <a:rPr kumimoji="1" lang="ja-JP" altLang="en-US" sz="1600" dirty="0" smtClean="0"/>
              <a:t>自粛生活も終わり、新しい</a:t>
            </a:r>
            <a:r>
              <a:rPr kumimoji="1" lang="ja-JP" altLang="en-US" sz="1600" dirty="0" smtClean="0"/>
              <a:t>日常生活をお過ごしのことと</a:t>
            </a:r>
            <a:r>
              <a:rPr kumimoji="1" lang="ja-JP" altLang="en-US" sz="1600" dirty="0"/>
              <a:t>思</a:t>
            </a:r>
            <a:r>
              <a:rPr kumimoji="1" lang="ja-JP" altLang="en-US" sz="1600" dirty="0" smtClean="0"/>
              <a:t>い</a:t>
            </a:r>
            <a:r>
              <a:rPr kumimoji="1" lang="ja-JP" altLang="en-US" sz="1600" dirty="0" smtClean="0"/>
              <a:t>ます。　　　　　　秋葉区総合体育館でも、感染予防ガイドラインに沿って、施設の新しいご利用</a:t>
            </a:r>
            <a:r>
              <a:rPr kumimoji="1" lang="ja-JP" altLang="en-US" sz="1600" dirty="0" smtClean="0"/>
              <a:t>方法</a:t>
            </a:r>
            <a:r>
              <a:rPr kumimoji="1" lang="ja-JP" altLang="en-US" sz="1600" dirty="0" smtClean="0"/>
              <a:t>を</a:t>
            </a:r>
            <a:r>
              <a:rPr kumimoji="1" lang="ja-JP" altLang="en-US" sz="1600" dirty="0" smtClean="0"/>
              <a:t>準備中</a:t>
            </a:r>
            <a:r>
              <a:rPr kumimoji="1" lang="ja-JP" altLang="en-US" sz="1600" dirty="0" smtClean="0"/>
              <a:t>で</a:t>
            </a:r>
            <a:r>
              <a:rPr kumimoji="1" lang="ja-JP" altLang="en-US" sz="1600" dirty="0" smtClean="0"/>
              <a:t>ございます</a:t>
            </a:r>
            <a:r>
              <a:rPr kumimoji="1" lang="ja-JP" altLang="en-US" sz="1600" dirty="0" smtClean="0"/>
              <a:t>。まだまだ</a:t>
            </a:r>
            <a:r>
              <a:rPr kumimoji="1" lang="ja-JP" altLang="en-US" sz="1600" dirty="0" smtClean="0"/>
              <a:t>、ご不便をおかけすることも多いと思いますが、皆様の健康づくりのお手伝いが出来る</a:t>
            </a:r>
            <a:r>
              <a:rPr kumimoji="1" lang="ja-JP" altLang="en-US" sz="1600" dirty="0" smtClean="0"/>
              <a:t>よう</a:t>
            </a:r>
            <a:r>
              <a:rPr kumimoji="1" lang="ja-JP" altLang="en-US" sz="1600" dirty="0" smtClean="0"/>
              <a:t>スタッフ一同頑張って準備中です。</a:t>
            </a:r>
            <a:endParaRPr kumimoji="1" lang="en-US" altLang="ja-JP" sz="1600" dirty="0" smtClean="0"/>
          </a:p>
          <a:p>
            <a:endParaRPr kumimoji="1" lang="en-US" altLang="ja-JP" sz="1400" dirty="0" smtClean="0"/>
          </a:p>
          <a:p>
            <a:endParaRPr kumimoji="1" lang="en-US" altLang="ja-JP" sz="1400" dirty="0" smtClean="0"/>
          </a:p>
          <a:p>
            <a:endParaRPr kumimoji="1"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9AB5F2A-B78A-4D95-A15C-64C7D964BA47}"/>
              </a:ext>
            </a:extLst>
          </p:cNvPr>
          <p:cNvSpPr txBox="1"/>
          <p:nvPr/>
        </p:nvSpPr>
        <p:spPr>
          <a:xfrm>
            <a:off x="3941551" y="1439335"/>
            <a:ext cx="3162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いよいよ施設再開！！</a:t>
            </a:r>
            <a:endParaRPr kumimoji="1" lang="ja-JP" altLang="en-US" sz="20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DDA8395-D94F-436B-9C18-3585975D6772}"/>
              </a:ext>
            </a:extLst>
          </p:cNvPr>
          <p:cNvSpPr txBox="1"/>
          <p:nvPr/>
        </p:nvSpPr>
        <p:spPr>
          <a:xfrm>
            <a:off x="1508986" y="7279520"/>
            <a:ext cx="4246854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</a:rPr>
              <a:t>新しいスタッフ</a:t>
            </a:r>
            <a:r>
              <a:rPr kumimoji="1" lang="en-US" altLang="ja-JP" sz="1400" b="1" dirty="0" smtClean="0">
                <a:solidFill>
                  <a:schemeClr val="bg1"/>
                </a:solidFill>
              </a:rPr>
              <a:t>3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名も一生懸命研修中！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80A2CE7-7569-46A1-BFA8-76BF7143093E}"/>
              </a:ext>
            </a:extLst>
          </p:cNvPr>
          <p:cNvSpPr txBox="1"/>
          <p:nvPr/>
        </p:nvSpPr>
        <p:spPr>
          <a:xfrm>
            <a:off x="257702" y="9579104"/>
            <a:ext cx="2254346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</a:rPr>
              <a:t>ロッカ</a:t>
            </a:r>
            <a:r>
              <a:rPr kumimoji="1" lang="ja-JP" altLang="en-US" sz="1100" b="1" dirty="0" smtClean="0">
                <a:solidFill>
                  <a:schemeClr val="bg1"/>
                </a:solidFill>
              </a:rPr>
              <a:t>ーは台数を</a:t>
            </a:r>
            <a:r>
              <a:rPr kumimoji="1" lang="ja-JP" altLang="en-US" sz="1200" b="1" dirty="0" smtClean="0">
                <a:solidFill>
                  <a:schemeClr val="bg1"/>
                </a:solidFill>
              </a:rPr>
              <a:t>減らして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28E2D56-A1BC-44AB-B4EA-AF5DF74BCE17}"/>
              </a:ext>
            </a:extLst>
          </p:cNvPr>
          <p:cNvSpPr txBox="1"/>
          <p:nvPr/>
        </p:nvSpPr>
        <p:spPr>
          <a:xfrm>
            <a:off x="1478554" y="9874682"/>
            <a:ext cx="2254346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</a:rPr>
              <a:t>ラウンジ</a:t>
            </a:r>
            <a:r>
              <a:rPr kumimoji="1" lang="ja-JP" altLang="en-US" sz="1100" b="1" dirty="0" smtClean="0">
                <a:solidFill>
                  <a:schemeClr val="bg1"/>
                </a:solidFill>
              </a:rPr>
              <a:t>の椅子も</a:t>
            </a:r>
            <a:r>
              <a:rPr kumimoji="1" lang="ja-JP" altLang="en-US" sz="1200" b="1" dirty="0" smtClean="0">
                <a:solidFill>
                  <a:schemeClr val="bg1"/>
                </a:solidFill>
              </a:rPr>
              <a:t>減らして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3E8AF7C-4584-48A3-A839-A45F153658AF}"/>
              </a:ext>
            </a:extLst>
          </p:cNvPr>
          <p:cNvSpPr txBox="1"/>
          <p:nvPr/>
        </p:nvSpPr>
        <p:spPr>
          <a:xfrm>
            <a:off x="6170299" y="8425542"/>
            <a:ext cx="933268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２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m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離れて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569ECD4-E39B-4534-9005-2538893FB462}"/>
              </a:ext>
            </a:extLst>
          </p:cNvPr>
          <p:cNvSpPr txBox="1"/>
          <p:nvPr/>
        </p:nvSpPr>
        <p:spPr>
          <a:xfrm>
            <a:off x="217714" y="4601582"/>
            <a:ext cx="2657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国道</a:t>
            </a:r>
            <a:r>
              <a:rPr kumimoji="1" lang="en-US" altLang="ja-JP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403</a:t>
            </a:r>
            <a:r>
              <a:rPr kumimoji="1" lang="ja-JP" altLang="en-US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号からご覧いただけます。</a:t>
            </a:r>
            <a:endParaRPr kumimoji="1" lang="ja-JP" altLang="en-US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図 8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7DA6FAFE-155A-4FED-9E82-AA59D117D6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4" t="26757" b="41234"/>
          <a:stretch/>
        </p:blipFill>
        <p:spPr>
          <a:xfrm flipH="1">
            <a:off x="-66011" y="1192030"/>
            <a:ext cx="1452615" cy="1048618"/>
          </a:xfrm>
          <a:prstGeom prst="rect">
            <a:avLst/>
          </a:prstGeom>
        </p:spPr>
      </p:pic>
      <p:pic>
        <p:nvPicPr>
          <p:cNvPr id="11" name="図 10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D8BBA5D1-815F-4560-81CF-B61174F08E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8" t="22518" r="42592" b="58107"/>
          <a:stretch/>
        </p:blipFill>
        <p:spPr>
          <a:xfrm flipH="1">
            <a:off x="327565" y="246845"/>
            <a:ext cx="713104" cy="28712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74812">
            <a:off x="456089" y="7807454"/>
            <a:ext cx="2114620" cy="1585964"/>
          </a:xfrm>
          <a:prstGeom prst="rect">
            <a:avLst/>
          </a:prstGeom>
        </p:spPr>
      </p:pic>
      <p:pic>
        <p:nvPicPr>
          <p:cNvPr id="17" name="図 16" descr="花, 食品 が含まれている画像&#10;&#10;自動的に生成された説明">
            <a:extLst>
              <a:ext uri="{FF2B5EF4-FFF2-40B4-BE49-F238E27FC236}">
                <a16:creationId xmlns:a16="http://schemas.microsoft.com/office/drawing/2014/main" id="{8CB103A7-4D75-477E-ACEC-7B9C1D8C2F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2"/>
          <a:stretch/>
        </p:blipFill>
        <p:spPr>
          <a:xfrm>
            <a:off x="3934533" y="9189208"/>
            <a:ext cx="3618124" cy="154263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15718">
            <a:off x="2483069" y="8049333"/>
            <a:ext cx="1998530" cy="150289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15643">
            <a:off x="2597752" y="5251326"/>
            <a:ext cx="2380952" cy="179047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565" y="2356131"/>
            <a:ext cx="2857143" cy="214285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6621" y="1319881"/>
            <a:ext cx="1958087" cy="15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05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154</Words>
  <Application>Microsoft Office PowerPoint</Application>
  <PresentationFormat>ユーザー設定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秋葉 太郎</dc:creator>
  <cp:lastModifiedBy>Katayama_Noriko</cp:lastModifiedBy>
  <cp:revision>53</cp:revision>
  <cp:lastPrinted>2020-05-27T09:07:00Z</cp:lastPrinted>
  <dcterms:created xsi:type="dcterms:W3CDTF">2018-08-16T04:28:50Z</dcterms:created>
  <dcterms:modified xsi:type="dcterms:W3CDTF">2020-05-27T09:18:45Z</dcterms:modified>
</cp:coreProperties>
</file>